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4173140" y="0"/>
            <a:ext cx="16019860" cy="228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642937">
              <a:spcBef>
                <a:spcPts val="1400"/>
              </a:spcBef>
              <a:defRPr b="1" sz="6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20374368" y="12885539"/>
            <a:ext cx="458795" cy="466922"/>
          </a:xfrm>
          <a:prstGeom prst="rect">
            <a:avLst/>
          </a:prstGeom>
        </p:spPr>
        <p:txBody>
          <a:bodyPr lIns="53578" tIns="53578" rIns="53578" bIns="53578"/>
          <a:lstStyle>
            <a:lvl1pPr defTabSz="642937">
              <a:lnSpc>
                <a:spcPts val="2800"/>
              </a:lnSpc>
              <a:tabLst>
                <a:tab pos="1498600" algn="l"/>
              </a:tabLst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21" name="Group 121"/>
          <p:cNvGrpSpPr/>
          <p:nvPr/>
        </p:nvGrpSpPr>
        <p:grpSpPr>
          <a:xfrm>
            <a:off x="-53938" y="-17860"/>
            <a:ext cx="24435519" cy="13716001"/>
            <a:chOff x="-2973916" y="0"/>
            <a:chExt cx="24435517" cy="13716000"/>
          </a:xfrm>
        </p:grpSpPr>
        <p:pic>
          <p:nvPicPr>
            <p:cNvPr id="119" name="back-01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973917" y="-1"/>
              <a:ext cx="24435519" cy="137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10057" y="179356"/>
              <a:ext cx="1440650" cy="664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2"/>
          </p:nvPr>
        </p:nvSpPr>
        <p:spPr>
          <a:xfrm>
            <a:off x="20374368" y="12885539"/>
            <a:ext cx="458795" cy="466922"/>
          </a:xfrm>
          <a:prstGeom prst="rect">
            <a:avLst/>
          </a:prstGeom>
        </p:spPr>
        <p:txBody>
          <a:bodyPr lIns="53578" tIns="53578" rIns="53578" bIns="53578"/>
          <a:lstStyle>
            <a:lvl1pPr defTabSz="642937">
              <a:lnSpc>
                <a:spcPts val="2800"/>
              </a:lnSpc>
              <a:tabLst>
                <a:tab pos="1498600" algn="l"/>
              </a:tabLst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31" name="Group 131"/>
          <p:cNvGrpSpPr/>
          <p:nvPr/>
        </p:nvGrpSpPr>
        <p:grpSpPr>
          <a:xfrm>
            <a:off x="30729" y="-17860"/>
            <a:ext cx="24385315" cy="13716001"/>
            <a:chOff x="-2889250" y="0"/>
            <a:chExt cx="24385314" cy="13716000"/>
          </a:xfrm>
        </p:grpSpPr>
        <p:pic>
          <p:nvPicPr>
            <p:cNvPr id="129" name="back-01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-2889250" y="-1"/>
              <a:ext cx="24385315" cy="137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353257" y="179356"/>
              <a:ext cx="1440650" cy="664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Texto do Título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5.png"/><Relationship Id="rId16" Type="http://schemas.openxmlformats.org/officeDocument/2006/relationships/image" Target="../media/image3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3.tif"/><Relationship Id="rId20" Type="http://schemas.openxmlformats.org/officeDocument/2006/relationships/image" Target="../media/image92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13.png"/><Relationship Id="rId24" Type="http://schemas.openxmlformats.org/officeDocument/2006/relationships/image" Target="../media/image5.tif"/><Relationship Id="rId25" Type="http://schemas.openxmlformats.org/officeDocument/2006/relationships/image" Target="../media/image93.png"/><Relationship Id="rId26" Type="http://schemas.openxmlformats.org/officeDocument/2006/relationships/image" Target="../media/image14.png"/><Relationship Id="rId27" Type="http://schemas.openxmlformats.org/officeDocument/2006/relationships/image" Target="../media/image15.png"/><Relationship Id="rId28" Type="http://schemas.openxmlformats.org/officeDocument/2006/relationships/image" Target="../media/image16.png"/><Relationship Id="rId29" Type="http://schemas.openxmlformats.org/officeDocument/2006/relationships/image" Target="../media/image17.png"/><Relationship Id="rId30" Type="http://schemas.openxmlformats.org/officeDocument/2006/relationships/image" Target="../media/image6.tif"/><Relationship Id="rId31" Type="http://schemas.openxmlformats.org/officeDocument/2006/relationships/image" Target="../media/image7.tif"/><Relationship Id="rId32" Type="http://schemas.openxmlformats.org/officeDocument/2006/relationships/image" Target="../media/image8.tif"/><Relationship Id="rId33" Type="http://schemas.openxmlformats.org/officeDocument/2006/relationships/image" Target="../media/image9.tif"/><Relationship Id="rId34" Type="http://schemas.openxmlformats.org/officeDocument/2006/relationships/image" Target="../media/image10.tif"/><Relationship Id="rId35" Type="http://schemas.openxmlformats.org/officeDocument/2006/relationships/image" Target="../media/image11.tif"/><Relationship Id="rId36" Type="http://schemas.openxmlformats.org/officeDocument/2006/relationships/image" Target="../media/image12.tif"/><Relationship Id="rId37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9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9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76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7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76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7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8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9.tif"/><Relationship Id="rId4" Type="http://schemas.openxmlformats.org/officeDocument/2006/relationships/image" Target="../media/image96.png"/><Relationship Id="rId5" Type="http://schemas.openxmlformats.org/officeDocument/2006/relationships/image" Target="../media/image68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20.tif"/><Relationship Id="rId9" Type="http://schemas.openxmlformats.org/officeDocument/2006/relationships/image" Target="../media/image10.png"/><Relationship Id="rId10" Type="http://schemas.openxmlformats.org/officeDocument/2006/relationships/image" Target="../media/image1.png"/><Relationship Id="rId11" Type="http://schemas.openxmlformats.org/officeDocument/2006/relationships/image" Target="../media/image99.png"/><Relationship Id="rId12" Type="http://schemas.openxmlformats.org/officeDocument/2006/relationships/image" Target="../media/image21.tif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tif"/><Relationship Id="rId3" Type="http://schemas.openxmlformats.org/officeDocument/2006/relationships/image" Target="../media/image24.tif"/><Relationship Id="rId4" Type="http://schemas.openxmlformats.org/officeDocument/2006/relationships/image" Target="../media/image25.tif"/><Relationship Id="rId5" Type="http://schemas.openxmlformats.org/officeDocument/2006/relationships/image" Target="../media/image106.png"/><Relationship Id="rId6" Type="http://schemas.openxmlformats.org/officeDocument/2006/relationships/image" Target="../media/image26.tif"/><Relationship Id="rId7" Type="http://schemas.openxmlformats.org/officeDocument/2006/relationships/image" Target="../media/image27.tif"/><Relationship Id="rId8" Type="http://schemas.openxmlformats.org/officeDocument/2006/relationships/image" Target="../media/image28.tif"/><Relationship Id="rId9" Type="http://schemas.openxmlformats.org/officeDocument/2006/relationships/image" Target="../media/image29.tif"/><Relationship Id="rId10" Type="http://schemas.openxmlformats.org/officeDocument/2006/relationships/image" Target="../media/image30.tif"/><Relationship Id="rId11" Type="http://schemas.openxmlformats.org/officeDocument/2006/relationships/image" Target="../media/image31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3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3.jpeg"/><Relationship Id="rId21" Type="http://schemas.openxmlformats.org/officeDocument/2006/relationships/image" Target="../media/image125.png"/><Relationship Id="rId22" Type="http://schemas.openxmlformats.org/officeDocument/2006/relationships/image" Target="../media/image126.png"/><Relationship Id="rId23" Type="http://schemas.openxmlformats.org/officeDocument/2006/relationships/image" Target="../media/image127.png"/><Relationship Id="rId24" Type="http://schemas.openxmlformats.org/officeDocument/2006/relationships/image" Target="../media/image128.png"/><Relationship Id="rId25" Type="http://schemas.openxmlformats.org/officeDocument/2006/relationships/image" Target="../media/image129.png"/><Relationship Id="rId26" Type="http://schemas.openxmlformats.org/officeDocument/2006/relationships/image" Target="../media/image130.png"/><Relationship Id="rId27" Type="http://schemas.openxmlformats.org/officeDocument/2006/relationships/image" Target="../media/image131.png"/><Relationship Id="rId28" Type="http://schemas.openxmlformats.org/officeDocument/2006/relationships/image" Target="../media/image132.png"/><Relationship Id="rId29" Type="http://schemas.openxmlformats.org/officeDocument/2006/relationships/image" Target="../media/image133.png"/><Relationship Id="rId30" Type="http://schemas.openxmlformats.org/officeDocument/2006/relationships/image" Target="../media/image134.png"/><Relationship Id="rId31" Type="http://schemas.openxmlformats.org/officeDocument/2006/relationships/image" Target="../media/image135.png"/><Relationship Id="rId32" Type="http://schemas.openxmlformats.org/officeDocument/2006/relationships/image" Target="../media/image136.png"/><Relationship Id="rId33" Type="http://schemas.openxmlformats.org/officeDocument/2006/relationships/image" Target="../media/image137.png"/><Relationship Id="rId34" Type="http://schemas.openxmlformats.org/officeDocument/2006/relationships/image" Target="../media/image138.png"/><Relationship Id="rId35" Type="http://schemas.openxmlformats.org/officeDocument/2006/relationships/image" Target="../media/image139.png"/><Relationship Id="rId36" Type="http://schemas.openxmlformats.org/officeDocument/2006/relationships/image" Target="../media/image140.png"/><Relationship Id="rId37" Type="http://schemas.openxmlformats.org/officeDocument/2006/relationships/image" Target="../media/image141.png"/><Relationship Id="rId38" Type="http://schemas.openxmlformats.org/officeDocument/2006/relationships/image" Target="../media/image142.png"/><Relationship Id="rId39" Type="http://schemas.openxmlformats.org/officeDocument/2006/relationships/image" Target="../media/image143.png"/><Relationship Id="rId40" Type="http://schemas.openxmlformats.org/officeDocument/2006/relationships/image" Target="../media/image144.png"/><Relationship Id="rId41" Type="http://schemas.openxmlformats.org/officeDocument/2006/relationships/image" Target="../media/image145.png"/><Relationship Id="rId42" Type="http://schemas.openxmlformats.org/officeDocument/2006/relationships/image" Target="../media/image146.png"/><Relationship Id="rId43" Type="http://schemas.openxmlformats.org/officeDocument/2006/relationships/image" Target="../media/image14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tif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4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8.png"/><Relationship Id="rId6" Type="http://schemas.openxmlformats.org/officeDocument/2006/relationships/image" Target="../media/image25.tif"/><Relationship Id="rId7" Type="http://schemas.openxmlformats.org/officeDocument/2006/relationships/image" Target="../media/image4.jpeg"/><Relationship Id="rId8" Type="http://schemas.openxmlformats.org/officeDocument/2006/relationships/image" Target="../media/image17.png"/><Relationship Id="rId9" Type="http://schemas.openxmlformats.org/officeDocument/2006/relationships/image" Target="../media/image5.tif"/><Relationship Id="rId10" Type="http://schemas.openxmlformats.org/officeDocument/2006/relationships/image" Target="../media/image9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50.png"/><Relationship Id="rId14" Type="http://schemas.openxmlformats.org/officeDocument/2006/relationships/image" Target="../media/image29.tif"/><Relationship Id="rId15" Type="http://schemas.openxmlformats.org/officeDocument/2006/relationships/image" Target="../media/image31.tif"/><Relationship Id="rId16" Type="http://schemas.openxmlformats.org/officeDocument/2006/relationships/image" Target="../media/image32.tif"/><Relationship Id="rId17" Type="http://schemas.openxmlformats.org/officeDocument/2006/relationships/image" Target="../media/image26.tif"/><Relationship Id="rId18" Type="http://schemas.openxmlformats.org/officeDocument/2006/relationships/image" Target="../media/image23.tif"/><Relationship Id="rId19" Type="http://schemas.openxmlformats.org/officeDocument/2006/relationships/image" Target="../media/image33.tif"/><Relationship Id="rId20" Type="http://schemas.openxmlformats.org/officeDocument/2006/relationships/image" Target="../media/image151.png"/><Relationship Id="rId21" Type="http://schemas.openxmlformats.org/officeDocument/2006/relationships/image" Target="../media/image34.tif"/><Relationship Id="rId22" Type="http://schemas.openxmlformats.org/officeDocument/2006/relationships/image" Target="../media/image152.png"/><Relationship Id="rId23" Type="http://schemas.openxmlformats.org/officeDocument/2006/relationships/image" Target="../media/image153.png"/><Relationship Id="rId24" Type="http://schemas.openxmlformats.org/officeDocument/2006/relationships/image" Target="../media/image154.png"/><Relationship Id="rId25" Type="http://schemas.openxmlformats.org/officeDocument/2006/relationships/image" Target="../media/image155.png"/><Relationship Id="rId26" Type="http://schemas.openxmlformats.org/officeDocument/2006/relationships/image" Target="../media/image90.png"/><Relationship Id="rId27" Type="http://schemas.openxmlformats.org/officeDocument/2006/relationships/image" Target="../media/image91.png"/><Relationship Id="rId28" Type="http://schemas.openxmlformats.org/officeDocument/2006/relationships/image" Target="../media/image11.png"/><Relationship Id="rId29" Type="http://schemas.openxmlformats.org/officeDocument/2006/relationships/image" Target="../media/image101.png"/><Relationship Id="rId30" Type="http://schemas.openxmlformats.org/officeDocument/2006/relationships/image" Target="../media/image12.png"/><Relationship Id="rId31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48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32.tif"/><Relationship Id="rId19" Type="http://schemas.openxmlformats.org/officeDocument/2006/relationships/image" Target="../media/image33.tif"/><Relationship Id="rId20" Type="http://schemas.openxmlformats.org/officeDocument/2006/relationships/image" Target="../media/image169.png"/><Relationship Id="rId21" Type="http://schemas.openxmlformats.org/officeDocument/2006/relationships/image" Target="../media/image34.tif"/><Relationship Id="rId22" Type="http://schemas.openxmlformats.org/officeDocument/2006/relationships/image" Target="../media/image170.png"/><Relationship Id="rId23" Type="http://schemas.openxmlformats.org/officeDocument/2006/relationships/image" Target="../media/image93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26" Type="http://schemas.openxmlformats.org/officeDocument/2006/relationships/image" Target="../media/image92.png"/><Relationship Id="rId27" Type="http://schemas.openxmlformats.org/officeDocument/2006/relationships/image" Target="../media/image26.tif"/><Relationship Id="rId28" Type="http://schemas.openxmlformats.org/officeDocument/2006/relationships/image" Target="../media/image101.png"/><Relationship Id="rId29" Type="http://schemas.openxmlformats.org/officeDocument/2006/relationships/image" Target="../media/image171.png"/><Relationship Id="rId30" Type="http://schemas.openxmlformats.org/officeDocument/2006/relationships/image" Target="../media/image172.png"/><Relationship Id="rId31" Type="http://schemas.openxmlformats.org/officeDocument/2006/relationships/image" Target="../media/image104.png"/><Relationship Id="rId32" Type="http://schemas.openxmlformats.org/officeDocument/2006/relationships/image" Target="../media/image173.png"/><Relationship Id="rId33" Type="http://schemas.openxmlformats.org/officeDocument/2006/relationships/image" Target="../media/image11.png"/><Relationship Id="rId34" Type="http://schemas.openxmlformats.org/officeDocument/2006/relationships/image" Target="../media/image12.png"/><Relationship Id="rId35" Type="http://schemas.openxmlformats.org/officeDocument/2006/relationships/image" Target="../media/image13.png"/><Relationship Id="rId36" Type="http://schemas.openxmlformats.org/officeDocument/2006/relationships/image" Target="../media/image5.tif"/><Relationship Id="rId37" Type="http://schemas.openxmlformats.org/officeDocument/2006/relationships/image" Target="../media/image14.png"/><Relationship Id="rId38" Type="http://schemas.openxmlformats.org/officeDocument/2006/relationships/image" Target="../media/image15.png"/><Relationship Id="rId39" Type="http://schemas.openxmlformats.org/officeDocument/2006/relationships/image" Target="../media/image1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35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4.jpeg"/><Relationship Id="rId6" Type="http://schemas.openxmlformats.org/officeDocument/2006/relationships/image" Target="../media/image150.png"/><Relationship Id="rId7" Type="http://schemas.openxmlformats.org/officeDocument/2006/relationships/image" Target="../media/image36.tif"/><Relationship Id="rId8" Type="http://schemas.openxmlformats.org/officeDocument/2006/relationships/image" Target="../media/image174.png"/><Relationship Id="rId9" Type="http://schemas.openxmlformats.org/officeDocument/2006/relationships/image" Target="../media/image16.png"/><Relationship Id="rId10" Type="http://schemas.openxmlformats.org/officeDocument/2006/relationships/image" Target="../media/image175.png"/><Relationship Id="rId11" Type="http://schemas.openxmlformats.org/officeDocument/2006/relationships/image" Target="../media/image29.tif"/><Relationship Id="rId12" Type="http://schemas.openxmlformats.org/officeDocument/2006/relationships/image" Target="../media/image176.png"/><Relationship Id="rId13" Type="http://schemas.openxmlformats.org/officeDocument/2006/relationships/image" Target="../media/image68.png"/><Relationship Id="rId14" Type="http://schemas.openxmlformats.org/officeDocument/2006/relationships/image" Target="../media/image8.tif"/><Relationship Id="rId15" Type="http://schemas.openxmlformats.org/officeDocument/2006/relationships/image" Target="../media/image6.tif"/><Relationship Id="rId16" Type="http://schemas.openxmlformats.org/officeDocument/2006/relationships/image" Target="../media/image10.png"/><Relationship Id="rId17" Type="http://schemas.openxmlformats.org/officeDocument/2006/relationships/image" Target="../media/image10.tif"/><Relationship Id="rId18" Type="http://schemas.openxmlformats.org/officeDocument/2006/relationships/image" Target="../media/image11.tif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Relationship Id="rId22" Type="http://schemas.openxmlformats.org/officeDocument/2006/relationships/image" Target="../media/image180.png"/><Relationship Id="rId23" Type="http://schemas.openxmlformats.org/officeDocument/2006/relationships/image" Target="../media/image18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9.png"/><Relationship Id="rId3" Type="http://schemas.openxmlformats.org/officeDocument/2006/relationships/image" Target="../media/image182.png"/><Relationship Id="rId4" Type="http://schemas.openxmlformats.org/officeDocument/2006/relationships/image" Target="../media/image3.tif"/><Relationship Id="rId5" Type="http://schemas.openxmlformats.org/officeDocument/2006/relationships/image" Target="../media/image10.png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Relationship Id="rId11" Type="http://schemas.openxmlformats.org/officeDocument/2006/relationships/image" Target="../media/image15.png"/><Relationship Id="rId12" Type="http://schemas.openxmlformats.org/officeDocument/2006/relationships/image" Target="../media/image17.png"/><Relationship Id="rId13" Type="http://schemas.openxmlformats.org/officeDocument/2006/relationships/image" Target="../media/image12.tif"/><Relationship Id="rId14" Type="http://schemas.openxmlformats.org/officeDocument/2006/relationships/image" Target="../media/image14.png"/><Relationship Id="rId15" Type="http://schemas.openxmlformats.org/officeDocument/2006/relationships/image" Target="../media/image4.jpeg"/><Relationship Id="rId16" Type="http://schemas.openxmlformats.org/officeDocument/2006/relationships/image" Target="../media/image150.png"/><Relationship Id="rId17" Type="http://schemas.openxmlformats.org/officeDocument/2006/relationships/image" Target="../media/image5.tif"/><Relationship Id="rId18" Type="http://schemas.openxmlformats.org/officeDocument/2006/relationships/image" Target="../media/image93.png"/><Relationship Id="rId19" Type="http://schemas.openxmlformats.org/officeDocument/2006/relationships/image" Target="../media/image11.png"/><Relationship Id="rId20" Type="http://schemas.openxmlformats.org/officeDocument/2006/relationships/image" Target="../media/image12.png"/><Relationship Id="rId21" Type="http://schemas.openxmlformats.org/officeDocument/2006/relationships/image" Target="../media/image13.png"/><Relationship Id="rId22" Type="http://schemas.openxmlformats.org/officeDocument/2006/relationships/image" Target="../media/image36.tif"/><Relationship Id="rId23" Type="http://schemas.openxmlformats.org/officeDocument/2006/relationships/image" Target="../media/image183.png"/><Relationship Id="rId24" Type="http://schemas.openxmlformats.org/officeDocument/2006/relationships/image" Target="../media/image68.png"/><Relationship Id="rId25" Type="http://schemas.openxmlformats.org/officeDocument/2006/relationships/image" Target="../media/image184.png"/><Relationship Id="rId26" Type="http://schemas.openxmlformats.org/officeDocument/2006/relationships/image" Target="../media/image16.png"/><Relationship Id="rId27" Type="http://schemas.openxmlformats.org/officeDocument/2006/relationships/image" Target="../media/image4.tif"/><Relationship Id="rId28" Type="http://schemas.openxmlformats.org/officeDocument/2006/relationships/image" Target="../media/image5.png"/><Relationship Id="rId29" Type="http://schemas.openxmlformats.org/officeDocument/2006/relationships/image" Target="../media/image19.tif"/><Relationship Id="rId30" Type="http://schemas.openxmlformats.org/officeDocument/2006/relationships/image" Target="../media/image185.png"/><Relationship Id="rId31" Type="http://schemas.openxmlformats.org/officeDocument/2006/relationships/image" Target="../media/image29.tif"/><Relationship Id="rId32" Type="http://schemas.openxmlformats.org/officeDocument/2006/relationships/image" Target="../media/image181.png"/><Relationship Id="rId33" Type="http://schemas.openxmlformats.org/officeDocument/2006/relationships/image" Target="../media/image180.png"/><Relationship Id="rId34" Type="http://schemas.openxmlformats.org/officeDocument/2006/relationships/image" Target="../media/image178.png"/><Relationship Id="rId35" Type="http://schemas.openxmlformats.org/officeDocument/2006/relationships/image" Target="../media/image90.png"/><Relationship Id="rId36" Type="http://schemas.openxmlformats.org/officeDocument/2006/relationships/image" Target="../media/image9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6.png"/><Relationship Id="rId3" Type="http://schemas.openxmlformats.org/officeDocument/2006/relationships/image" Target="../media/image8.tif"/><Relationship Id="rId4" Type="http://schemas.openxmlformats.org/officeDocument/2006/relationships/image" Target="../media/image12.tif"/><Relationship Id="rId5" Type="http://schemas.openxmlformats.org/officeDocument/2006/relationships/image" Target="../media/image29.tif"/><Relationship Id="rId6" Type="http://schemas.openxmlformats.org/officeDocument/2006/relationships/image" Target="../media/image5.tif"/><Relationship Id="rId7" Type="http://schemas.openxmlformats.org/officeDocument/2006/relationships/image" Target="../media/image4.jpeg"/><Relationship Id="rId8" Type="http://schemas.openxmlformats.org/officeDocument/2006/relationships/image" Target="../media/image36.tif"/><Relationship Id="rId9" Type="http://schemas.openxmlformats.org/officeDocument/2006/relationships/image" Target="../media/image187.png"/><Relationship Id="rId10" Type="http://schemas.openxmlformats.org/officeDocument/2006/relationships/image" Target="../media/image37.tif"/><Relationship Id="rId11" Type="http://schemas.openxmlformats.org/officeDocument/2006/relationships/image" Target="../media/image6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8.png"/><Relationship Id="rId3" Type="http://schemas.openxmlformats.org/officeDocument/2006/relationships/image" Target="../media/image8.tif"/><Relationship Id="rId4" Type="http://schemas.openxmlformats.org/officeDocument/2006/relationships/image" Target="../media/image10.tif"/><Relationship Id="rId5" Type="http://schemas.openxmlformats.org/officeDocument/2006/relationships/image" Target="../media/image5.tif"/><Relationship Id="rId6" Type="http://schemas.openxmlformats.org/officeDocument/2006/relationships/image" Target="../media/image16.png"/><Relationship Id="rId7" Type="http://schemas.openxmlformats.org/officeDocument/2006/relationships/image" Target="../media/image38.tif"/><Relationship Id="rId8" Type="http://schemas.openxmlformats.org/officeDocument/2006/relationships/image" Target="../media/image4.jpeg"/><Relationship Id="rId9" Type="http://schemas.openxmlformats.org/officeDocument/2006/relationships/image" Target="../media/image36.tif"/><Relationship Id="rId10" Type="http://schemas.openxmlformats.org/officeDocument/2006/relationships/image" Target="../media/image6.tif"/><Relationship Id="rId11" Type="http://schemas.openxmlformats.org/officeDocument/2006/relationships/image" Target="../media/image18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0.png"/><Relationship Id="rId3" Type="http://schemas.openxmlformats.org/officeDocument/2006/relationships/image" Target="../media/image8.tif"/><Relationship Id="rId4" Type="http://schemas.openxmlformats.org/officeDocument/2006/relationships/image" Target="../media/image68.png"/><Relationship Id="rId5" Type="http://schemas.openxmlformats.org/officeDocument/2006/relationships/image" Target="../media/image5.tif"/><Relationship Id="rId6" Type="http://schemas.openxmlformats.org/officeDocument/2006/relationships/image" Target="../media/image4.jpeg"/><Relationship Id="rId7" Type="http://schemas.openxmlformats.org/officeDocument/2006/relationships/image" Target="../media/image191.png"/><Relationship Id="rId8" Type="http://schemas.openxmlformats.org/officeDocument/2006/relationships/image" Target="../media/image36.tif"/><Relationship Id="rId9" Type="http://schemas.openxmlformats.org/officeDocument/2006/relationships/image" Target="../media/image192.png"/><Relationship Id="rId10" Type="http://schemas.openxmlformats.org/officeDocument/2006/relationships/image" Target="../media/image37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9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tif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1.png"/><Relationship Id="rId3" Type="http://schemas.openxmlformats.org/officeDocument/2006/relationships/image" Target="../media/image180.png"/><Relationship Id="rId4" Type="http://schemas.openxmlformats.org/officeDocument/2006/relationships/image" Target="../media/image178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179.png"/><Relationship Id="rId8" Type="http://schemas.openxmlformats.org/officeDocument/2006/relationships/image" Target="../media/image194.png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10.tif"/><Relationship Id="rId13" Type="http://schemas.openxmlformats.org/officeDocument/2006/relationships/image" Target="../media/image11.tif"/><Relationship Id="rId14" Type="http://schemas.openxmlformats.org/officeDocument/2006/relationships/image" Target="../media/image17.png"/><Relationship Id="rId15" Type="http://schemas.openxmlformats.org/officeDocument/2006/relationships/image" Target="../media/image12.tif"/><Relationship Id="rId16" Type="http://schemas.openxmlformats.org/officeDocument/2006/relationships/image" Target="../media/image4.jpeg"/><Relationship Id="rId17" Type="http://schemas.openxmlformats.org/officeDocument/2006/relationships/image" Target="../media/image5.tif"/><Relationship Id="rId18" Type="http://schemas.openxmlformats.org/officeDocument/2006/relationships/image" Target="../media/image93.png"/><Relationship Id="rId19" Type="http://schemas.openxmlformats.org/officeDocument/2006/relationships/image" Target="../media/image11.png"/><Relationship Id="rId20" Type="http://schemas.openxmlformats.org/officeDocument/2006/relationships/image" Target="../media/image12.png"/><Relationship Id="rId21" Type="http://schemas.openxmlformats.org/officeDocument/2006/relationships/image" Target="../media/image13.png"/><Relationship Id="rId22" Type="http://schemas.openxmlformats.org/officeDocument/2006/relationships/image" Target="../media/image68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150.png"/><Relationship Id="rId26" Type="http://schemas.openxmlformats.org/officeDocument/2006/relationships/image" Target="../media/image36.tif"/><Relationship Id="rId27" Type="http://schemas.openxmlformats.org/officeDocument/2006/relationships/image" Target="../media/image16.png"/><Relationship Id="rId28" Type="http://schemas.openxmlformats.org/officeDocument/2006/relationships/image" Target="../media/image4.tif"/><Relationship Id="rId29" Type="http://schemas.openxmlformats.org/officeDocument/2006/relationships/image" Target="../media/image5.png"/><Relationship Id="rId30" Type="http://schemas.openxmlformats.org/officeDocument/2006/relationships/image" Target="../media/image19.tif"/><Relationship Id="rId31" Type="http://schemas.openxmlformats.org/officeDocument/2006/relationships/image" Target="../media/image185.png"/><Relationship Id="rId32" Type="http://schemas.openxmlformats.org/officeDocument/2006/relationships/image" Target="../media/image29.tif"/><Relationship Id="rId33" Type="http://schemas.openxmlformats.org/officeDocument/2006/relationships/image" Target="../media/image3.tif"/><Relationship Id="rId34" Type="http://schemas.openxmlformats.org/officeDocument/2006/relationships/image" Target="../media/image10.png"/><Relationship Id="rId35" Type="http://schemas.openxmlformats.org/officeDocument/2006/relationships/image" Target="../media/image195.png"/><Relationship Id="rId36" Type="http://schemas.openxmlformats.org/officeDocument/2006/relationships/image" Target="../media/image196.png"/><Relationship Id="rId37" Type="http://schemas.openxmlformats.org/officeDocument/2006/relationships/image" Target="../media/image197.png"/><Relationship Id="rId38" Type="http://schemas.openxmlformats.org/officeDocument/2006/relationships/image" Target="../media/image198.png"/><Relationship Id="rId39" Type="http://schemas.openxmlformats.org/officeDocument/2006/relationships/image" Target="../media/image199.png"/><Relationship Id="rId40" Type="http://schemas.openxmlformats.org/officeDocument/2006/relationships/image" Target="../media/image20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"/><Relationship Id="rId3" Type="http://schemas.openxmlformats.org/officeDocument/2006/relationships/image" Target="../media/image201.png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10.tif"/><Relationship Id="rId8" Type="http://schemas.openxmlformats.org/officeDocument/2006/relationships/image" Target="../media/image11.tif"/><Relationship Id="rId9" Type="http://schemas.openxmlformats.org/officeDocument/2006/relationships/image" Target="../media/image12.tif"/><Relationship Id="rId10" Type="http://schemas.openxmlformats.org/officeDocument/2006/relationships/image" Target="../media/image4.jpeg"/><Relationship Id="rId11" Type="http://schemas.openxmlformats.org/officeDocument/2006/relationships/image" Target="../media/image5.tif"/><Relationship Id="rId12" Type="http://schemas.openxmlformats.org/officeDocument/2006/relationships/image" Target="../media/image68.png"/><Relationship Id="rId13" Type="http://schemas.openxmlformats.org/officeDocument/2006/relationships/image" Target="../media/image4.tif"/><Relationship Id="rId14" Type="http://schemas.openxmlformats.org/officeDocument/2006/relationships/image" Target="../media/image5.png"/><Relationship Id="rId15" Type="http://schemas.openxmlformats.org/officeDocument/2006/relationships/image" Target="../media/image19.tif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48.png"/><Relationship Id="rId23" Type="http://schemas.openxmlformats.org/officeDocument/2006/relationships/image" Target="../media/image39.tif"/><Relationship Id="rId24" Type="http://schemas.openxmlformats.org/officeDocument/2006/relationships/image" Target="../media/image104.png"/><Relationship Id="rId25" Type="http://schemas.openxmlformats.org/officeDocument/2006/relationships/image" Target="../media/image5.jpeg"/><Relationship Id="rId26" Type="http://schemas.openxmlformats.org/officeDocument/2006/relationships/image" Target="../media/image6.jpeg"/><Relationship Id="rId27" Type="http://schemas.openxmlformats.org/officeDocument/2006/relationships/image" Target="../media/image205.png"/><Relationship Id="rId28" Type="http://schemas.openxmlformats.org/officeDocument/2006/relationships/image" Target="../media/image7.jpeg"/><Relationship Id="rId29" Type="http://schemas.openxmlformats.org/officeDocument/2006/relationships/image" Target="../media/image8.jpeg"/><Relationship Id="rId30" Type="http://schemas.openxmlformats.org/officeDocument/2006/relationships/image" Target="../media/image206.png"/><Relationship Id="rId31" Type="http://schemas.openxmlformats.org/officeDocument/2006/relationships/image" Target="../media/image9.jpeg"/><Relationship Id="rId32" Type="http://schemas.openxmlformats.org/officeDocument/2006/relationships/image" Target="../media/image207.png"/><Relationship Id="rId33" Type="http://schemas.openxmlformats.org/officeDocument/2006/relationships/image" Target="../media/image208.png"/><Relationship Id="rId34" Type="http://schemas.openxmlformats.org/officeDocument/2006/relationships/image" Target="../media/image209.png"/><Relationship Id="rId35" Type="http://schemas.openxmlformats.org/officeDocument/2006/relationships/image" Target="../media/image210.png"/><Relationship Id="rId36" Type="http://schemas.openxmlformats.org/officeDocument/2006/relationships/image" Target="../media/image10.jpeg"/><Relationship Id="rId37" Type="http://schemas.openxmlformats.org/officeDocument/2006/relationships/image" Target="../media/image11.jpeg"/><Relationship Id="rId38" Type="http://schemas.openxmlformats.org/officeDocument/2006/relationships/image" Target="../media/image211.png"/><Relationship Id="rId39" Type="http://schemas.openxmlformats.org/officeDocument/2006/relationships/image" Target="../media/image12.jpeg"/><Relationship Id="rId40" Type="http://schemas.openxmlformats.org/officeDocument/2006/relationships/image" Target="../media/image13.jpeg"/><Relationship Id="rId41" Type="http://schemas.openxmlformats.org/officeDocument/2006/relationships/image" Target="../media/image18.tif"/><Relationship Id="rId42" Type="http://schemas.openxmlformats.org/officeDocument/2006/relationships/image" Target="../media/image14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1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39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tif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1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2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13.png"/><Relationship Id="rId5" Type="http://schemas.openxmlformats.org/officeDocument/2006/relationships/image" Target="../media/image43.tif"/><Relationship Id="rId6" Type="http://schemas.openxmlformats.org/officeDocument/2006/relationships/image" Target="../media/image44.tif"/><Relationship Id="rId7" Type="http://schemas.openxmlformats.org/officeDocument/2006/relationships/image" Target="../media/image45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1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tif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qware.com.br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.tif"/><Relationship Id="rId5" Type="http://schemas.openxmlformats.org/officeDocument/2006/relationships/image" Target="../media/image20.tif"/><Relationship Id="rId6" Type="http://schemas.openxmlformats.org/officeDocument/2006/relationships/image" Target="../media/image46.tif"/><Relationship Id="rId7" Type="http://schemas.openxmlformats.org/officeDocument/2006/relationships/image" Target="../media/image47.tif"/><Relationship Id="rId8" Type="http://schemas.openxmlformats.org/officeDocument/2006/relationships/image" Target="../media/image217.png"/><Relationship Id="rId9" Type="http://schemas.openxmlformats.org/officeDocument/2006/relationships/image" Target="../media/image48.tif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9.tif"/><Relationship Id="rId5" Type="http://schemas.openxmlformats.org/officeDocument/2006/relationships/image" Target="../media/image50.tif"/><Relationship Id="rId6" Type="http://schemas.openxmlformats.org/officeDocument/2006/relationships/image" Target="../media/image51.tif"/><Relationship Id="rId7" Type="http://schemas.openxmlformats.org/officeDocument/2006/relationships/image" Target="../media/image52.tif"/><Relationship Id="rId8" Type="http://schemas.openxmlformats.org/officeDocument/2006/relationships/image" Target="../media/image53.tif"/><Relationship Id="rId9" Type="http://schemas.openxmlformats.org/officeDocument/2006/relationships/image" Target="../media/image54.tif"/><Relationship Id="rId10" Type="http://schemas.openxmlformats.org/officeDocument/2006/relationships/image" Target="../media/image55.tif"/><Relationship Id="rId11" Type="http://schemas.openxmlformats.org/officeDocument/2006/relationships/image" Target="../media/image56.tif"/><Relationship Id="rId12" Type="http://schemas.openxmlformats.org/officeDocument/2006/relationships/image" Target="../media/image57.tif"/><Relationship Id="rId13" Type="http://schemas.openxmlformats.org/officeDocument/2006/relationships/image" Target="../media/image58.tif"/><Relationship Id="rId14" Type="http://schemas.openxmlformats.org/officeDocument/2006/relationships/image" Target="../media/image59.tif"/><Relationship Id="rId15" Type="http://schemas.openxmlformats.org/officeDocument/2006/relationships/image" Target="../media/image60.tif"/><Relationship Id="rId16" Type="http://schemas.openxmlformats.org/officeDocument/2006/relationships/image" Target="../media/image61.tif"/><Relationship Id="rId17" Type="http://schemas.openxmlformats.org/officeDocument/2006/relationships/image" Target="../media/image6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5.tif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6.tif"/><Relationship Id="rId15" Type="http://schemas.openxmlformats.org/officeDocument/2006/relationships/image" Target="../media/image7.tif"/><Relationship Id="rId16" Type="http://schemas.openxmlformats.org/officeDocument/2006/relationships/image" Target="../media/image8.tif"/><Relationship Id="rId17" Type="http://schemas.openxmlformats.org/officeDocument/2006/relationships/image" Target="../media/image9.tif"/><Relationship Id="rId18" Type="http://schemas.openxmlformats.org/officeDocument/2006/relationships/image" Target="../media/image10.tif"/><Relationship Id="rId19" Type="http://schemas.openxmlformats.org/officeDocument/2006/relationships/image" Target="../media/image11.tif"/><Relationship Id="rId20" Type="http://schemas.openxmlformats.org/officeDocument/2006/relationships/image" Target="../media/image17.png"/><Relationship Id="rId21" Type="http://schemas.openxmlformats.org/officeDocument/2006/relationships/image" Target="../media/image12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13.tif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14.tif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15.tif"/><Relationship Id="rId20" Type="http://schemas.openxmlformats.org/officeDocument/2006/relationships/image" Target="../media/image42.png"/><Relationship Id="rId21" Type="http://schemas.openxmlformats.org/officeDocument/2006/relationships/image" Target="../media/image2.jpeg"/><Relationship Id="rId22" Type="http://schemas.openxmlformats.org/officeDocument/2006/relationships/image" Target="../media/image43.png"/><Relationship Id="rId23" Type="http://schemas.openxmlformats.org/officeDocument/2006/relationships/image" Target="../media/image1.png"/><Relationship Id="rId24" Type="http://schemas.openxmlformats.org/officeDocument/2006/relationships/image" Target="../media/image16.tif"/><Relationship Id="rId25" Type="http://schemas.openxmlformats.org/officeDocument/2006/relationships/image" Target="../media/image44.png"/><Relationship Id="rId26" Type="http://schemas.openxmlformats.org/officeDocument/2006/relationships/image" Target="../media/image45.png"/><Relationship Id="rId27" Type="http://schemas.openxmlformats.org/officeDocument/2006/relationships/image" Target="../media/image46.png"/><Relationship Id="rId28" Type="http://schemas.openxmlformats.org/officeDocument/2006/relationships/image" Target="../media/image17.tif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Relationship Id="rId26" Type="http://schemas.openxmlformats.org/officeDocument/2006/relationships/image" Target="../media/image72.png"/><Relationship Id="rId27" Type="http://schemas.openxmlformats.org/officeDocument/2006/relationships/image" Target="../media/image73.png"/><Relationship Id="rId28" Type="http://schemas.openxmlformats.org/officeDocument/2006/relationships/image" Target="../media/image74.png"/><Relationship Id="rId29" Type="http://schemas.openxmlformats.org/officeDocument/2006/relationships/image" Target="../media/image75.png"/><Relationship Id="rId30" Type="http://schemas.openxmlformats.org/officeDocument/2006/relationships/image" Target="../media/image76.png"/><Relationship Id="rId31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back-0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0694" y="-11271"/>
            <a:ext cx="24725388" cy="13738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0858" y="3010223"/>
            <a:ext cx="6727084" cy="24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2710768" y="6582652"/>
            <a:ext cx="9459251" cy="2215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Uma família completa de produtos para qualquer demanda de integração</a:t>
            </a:r>
          </a:p>
          <a:p>
            <a: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 Big Data à Inclusão Digital </a:t>
            </a:r>
          </a:p>
        </p:txBody>
      </p:sp>
      <p:pic>
        <p:nvPicPr>
          <p:cNvPr id="144" name="ESB-Generic3.jp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4395721" y="8140820"/>
            <a:ext cx="10022682" cy="556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20" y="0"/>
                </a:moveTo>
                <a:cubicBezTo>
                  <a:pt x="18531" y="0"/>
                  <a:pt x="17640" y="40"/>
                  <a:pt x="17640" y="89"/>
                </a:cubicBezTo>
                <a:cubicBezTo>
                  <a:pt x="17640" y="138"/>
                  <a:pt x="17708" y="293"/>
                  <a:pt x="17790" y="433"/>
                </a:cubicBezTo>
                <a:cubicBezTo>
                  <a:pt x="17873" y="572"/>
                  <a:pt x="17940" y="733"/>
                  <a:pt x="17940" y="791"/>
                </a:cubicBezTo>
                <a:cubicBezTo>
                  <a:pt x="17940" y="1074"/>
                  <a:pt x="17589" y="1657"/>
                  <a:pt x="17057" y="2257"/>
                </a:cubicBezTo>
                <a:cubicBezTo>
                  <a:pt x="16319" y="3090"/>
                  <a:pt x="15562" y="4038"/>
                  <a:pt x="15337" y="4411"/>
                </a:cubicBezTo>
                <a:cubicBezTo>
                  <a:pt x="15145" y="4731"/>
                  <a:pt x="14943" y="5438"/>
                  <a:pt x="14941" y="5800"/>
                </a:cubicBezTo>
                <a:cubicBezTo>
                  <a:pt x="14941" y="5930"/>
                  <a:pt x="14881" y="6217"/>
                  <a:pt x="14808" y="6438"/>
                </a:cubicBezTo>
                <a:cubicBezTo>
                  <a:pt x="14707" y="6747"/>
                  <a:pt x="14675" y="7019"/>
                  <a:pt x="14673" y="7605"/>
                </a:cubicBezTo>
                <a:cubicBezTo>
                  <a:pt x="14669" y="8492"/>
                  <a:pt x="14643" y="8598"/>
                  <a:pt x="14397" y="8695"/>
                </a:cubicBezTo>
                <a:cubicBezTo>
                  <a:pt x="14298" y="8735"/>
                  <a:pt x="14173" y="8885"/>
                  <a:pt x="14121" y="9028"/>
                </a:cubicBezTo>
                <a:cubicBezTo>
                  <a:pt x="14069" y="9171"/>
                  <a:pt x="13986" y="9288"/>
                  <a:pt x="13936" y="9288"/>
                </a:cubicBezTo>
                <a:cubicBezTo>
                  <a:pt x="13883" y="9288"/>
                  <a:pt x="13860" y="9351"/>
                  <a:pt x="13880" y="9444"/>
                </a:cubicBezTo>
                <a:cubicBezTo>
                  <a:pt x="13908" y="9577"/>
                  <a:pt x="13685" y="10504"/>
                  <a:pt x="13502" y="11016"/>
                </a:cubicBezTo>
                <a:cubicBezTo>
                  <a:pt x="13470" y="11105"/>
                  <a:pt x="13389" y="11409"/>
                  <a:pt x="13321" y="11691"/>
                </a:cubicBezTo>
                <a:cubicBezTo>
                  <a:pt x="13194" y="12216"/>
                  <a:pt x="13103" y="12331"/>
                  <a:pt x="13042" y="12042"/>
                </a:cubicBezTo>
                <a:cubicBezTo>
                  <a:pt x="13013" y="11905"/>
                  <a:pt x="12809" y="11881"/>
                  <a:pt x="11724" y="11881"/>
                </a:cubicBezTo>
                <a:cubicBezTo>
                  <a:pt x="10739" y="11881"/>
                  <a:pt x="10439" y="11911"/>
                  <a:pt x="10436" y="12015"/>
                </a:cubicBezTo>
                <a:cubicBezTo>
                  <a:pt x="10433" y="12089"/>
                  <a:pt x="10426" y="12891"/>
                  <a:pt x="10420" y="13796"/>
                </a:cubicBezTo>
                <a:cubicBezTo>
                  <a:pt x="10412" y="15023"/>
                  <a:pt x="10429" y="15454"/>
                  <a:pt x="10484" y="15493"/>
                </a:cubicBezTo>
                <a:cubicBezTo>
                  <a:pt x="10542" y="15532"/>
                  <a:pt x="10544" y="15607"/>
                  <a:pt x="10492" y="15811"/>
                </a:cubicBezTo>
                <a:cubicBezTo>
                  <a:pt x="10436" y="16034"/>
                  <a:pt x="10445" y="16124"/>
                  <a:pt x="10552" y="16369"/>
                </a:cubicBezTo>
                <a:cubicBezTo>
                  <a:pt x="10622" y="16529"/>
                  <a:pt x="10680" y="16776"/>
                  <a:pt x="10680" y="16917"/>
                </a:cubicBezTo>
                <a:cubicBezTo>
                  <a:pt x="10680" y="17150"/>
                  <a:pt x="10705" y="17172"/>
                  <a:pt x="10968" y="17172"/>
                </a:cubicBezTo>
                <a:cubicBezTo>
                  <a:pt x="11319" y="17172"/>
                  <a:pt x="11399" y="17301"/>
                  <a:pt x="11401" y="17868"/>
                </a:cubicBezTo>
                <a:cubicBezTo>
                  <a:pt x="11403" y="18352"/>
                  <a:pt x="11487" y="19117"/>
                  <a:pt x="11589" y="19579"/>
                </a:cubicBezTo>
                <a:cubicBezTo>
                  <a:pt x="11636" y="19786"/>
                  <a:pt x="11687" y="19860"/>
                  <a:pt x="11756" y="19820"/>
                </a:cubicBezTo>
                <a:cubicBezTo>
                  <a:pt x="11819" y="19785"/>
                  <a:pt x="11923" y="19887"/>
                  <a:pt x="12030" y="20088"/>
                </a:cubicBezTo>
                <a:cubicBezTo>
                  <a:pt x="12288" y="20573"/>
                  <a:pt x="12504" y="20528"/>
                  <a:pt x="12959" y="19899"/>
                </a:cubicBezTo>
                <a:cubicBezTo>
                  <a:pt x="13163" y="19617"/>
                  <a:pt x="13442" y="19241"/>
                  <a:pt x="13580" y="19063"/>
                </a:cubicBezTo>
                <a:cubicBezTo>
                  <a:pt x="13862" y="18698"/>
                  <a:pt x="14590" y="17343"/>
                  <a:pt x="14688" y="17003"/>
                </a:cubicBezTo>
                <a:cubicBezTo>
                  <a:pt x="14770" y="16720"/>
                  <a:pt x="15295" y="16469"/>
                  <a:pt x="15395" y="16666"/>
                </a:cubicBezTo>
                <a:cubicBezTo>
                  <a:pt x="15430" y="16736"/>
                  <a:pt x="15536" y="17374"/>
                  <a:pt x="15629" y="18082"/>
                </a:cubicBezTo>
                <a:cubicBezTo>
                  <a:pt x="15778" y="19210"/>
                  <a:pt x="15791" y="19428"/>
                  <a:pt x="15730" y="19839"/>
                </a:cubicBezTo>
                <a:cubicBezTo>
                  <a:pt x="15692" y="20097"/>
                  <a:pt x="15660" y="20598"/>
                  <a:pt x="15660" y="20953"/>
                </a:cubicBezTo>
                <a:lnTo>
                  <a:pt x="1566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9620" y="0"/>
                </a:lnTo>
                <a:close/>
                <a:moveTo>
                  <a:pt x="5220" y="3422"/>
                </a:moveTo>
                <a:lnTo>
                  <a:pt x="3591" y="3487"/>
                </a:lnTo>
                <a:cubicBezTo>
                  <a:pt x="2531" y="3529"/>
                  <a:pt x="1940" y="3593"/>
                  <a:pt x="1897" y="3670"/>
                </a:cubicBezTo>
                <a:cubicBezTo>
                  <a:pt x="1827" y="3797"/>
                  <a:pt x="1762" y="6148"/>
                  <a:pt x="1822" y="6426"/>
                </a:cubicBezTo>
                <a:cubicBezTo>
                  <a:pt x="1851" y="6565"/>
                  <a:pt x="2098" y="6588"/>
                  <a:pt x="3538" y="6588"/>
                </a:cubicBezTo>
                <a:lnTo>
                  <a:pt x="5220" y="6588"/>
                </a:lnTo>
                <a:lnTo>
                  <a:pt x="5220" y="5005"/>
                </a:lnTo>
                <a:lnTo>
                  <a:pt x="5220" y="3422"/>
                </a:lnTo>
                <a:close/>
                <a:moveTo>
                  <a:pt x="0" y="3456"/>
                </a:moveTo>
                <a:lnTo>
                  <a:pt x="0" y="6318"/>
                </a:lnTo>
                <a:lnTo>
                  <a:pt x="0" y="9180"/>
                </a:lnTo>
                <a:lnTo>
                  <a:pt x="667" y="9180"/>
                </a:lnTo>
                <a:lnTo>
                  <a:pt x="1335" y="9180"/>
                </a:lnTo>
                <a:lnTo>
                  <a:pt x="1299" y="6723"/>
                </a:lnTo>
                <a:cubicBezTo>
                  <a:pt x="1280" y="5372"/>
                  <a:pt x="1262" y="4084"/>
                  <a:pt x="1262" y="3861"/>
                </a:cubicBezTo>
                <a:lnTo>
                  <a:pt x="1260" y="3456"/>
                </a:lnTo>
                <a:lnTo>
                  <a:pt x="630" y="3456"/>
                </a:lnTo>
                <a:lnTo>
                  <a:pt x="0" y="3456"/>
                </a:lnTo>
                <a:close/>
                <a:moveTo>
                  <a:pt x="8220" y="3564"/>
                </a:moveTo>
                <a:lnTo>
                  <a:pt x="8220" y="4536"/>
                </a:lnTo>
                <a:lnTo>
                  <a:pt x="8220" y="5509"/>
                </a:lnTo>
                <a:lnTo>
                  <a:pt x="9180" y="5509"/>
                </a:lnTo>
                <a:lnTo>
                  <a:pt x="10140" y="5509"/>
                </a:lnTo>
                <a:lnTo>
                  <a:pt x="10140" y="4536"/>
                </a:lnTo>
                <a:lnTo>
                  <a:pt x="10140" y="3564"/>
                </a:lnTo>
                <a:lnTo>
                  <a:pt x="9180" y="3564"/>
                </a:lnTo>
                <a:lnTo>
                  <a:pt x="8220" y="3564"/>
                </a:lnTo>
                <a:close/>
                <a:moveTo>
                  <a:pt x="1620" y="7128"/>
                </a:moveTo>
                <a:lnTo>
                  <a:pt x="1620" y="8261"/>
                </a:lnTo>
                <a:lnTo>
                  <a:pt x="1620" y="9396"/>
                </a:lnTo>
                <a:lnTo>
                  <a:pt x="3210" y="9396"/>
                </a:lnTo>
                <a:lnTo>
                  <a:pt x="4800" y="9396"/>
                </a:lnTo>
                <a:lnTo>
                  <a:pt x="4800" y="8261"/>
                </a:lnTo>
                <a:lnTo>
                  <a:pt x="4800" y="7128"/>
                </a:lnTo>
                <a:lnTo>
                  <a:pt x="3210" y="7128"/>
                </a:lnTo>
                <a:lnTo>
                  <a:pt x="1620" y="7128"/>
                </a:lnTo>
                <a:close/>
                <a:moveTo>
                  <a:pt x="5826" y="7205"/>
                </a:moveTo>
                <a:lnTo>
                  <a:pt x="5618" y="7518"/>
                </a:lnTo>
                <a:cubicBezTo>
                  <a:pt x="5370" y="7889"/>
                  <a:pt x="5361" y="7957"/>
                  <a:pt x="5526" y="8274"/>
                </a:cubicBezTo>
                <a:lnTo>
                  <a:pt x="5653" y="8515"/>
                </a:lnTo>
                <a:lnTo>
                  <a:pt x="5526" y="8658"/>
                </a:lnTo>
                <a:cubicBezTo>
                  <a:pt x="5377" y="8826"/>
                  <a:pt x="5366" y="8995"/>
                  <a:pt x="5490" y="9180"/>
                </a:cubicBezTo>
                <a:cubicBezTo>
                  <a:pt x="5620" y="9374"/>
                  <a:pt x="5601" y="9604"/>
                  <a:pt x="5445" y="9721"/>
                </a:cubicBezTo>
                <a:cubicBezTo>
                  <a:pt x="5337" y="9802"/>
                  <a:pt x="5367" y="9817"/>
                  <a:pt x="5594" y="9804"/>
                </a:cubicBezTo>
                <a:cubicBezTo>
                  <a:pt x="5750" y="9795"/>
                  <a:pt x="5896" y="9822"/>
                  <a:pt x="5919" y="9862"/>
                </a:cubicBezTo>
                <a:cubicBezTo>
                  <a:pt x="6006" y="10020"/>
                  <a:pt x="6060" y="9924"/>
                  <a:pt x="6026" y="9675"/>
                </a:cubicBezTo>
                <a:cubicBezTo>
                  <a:pt x="5969" y="9268"/>
                  <a:pt x="6178" y="9115"/>
                  <a:pt x="6387" y="9410"/>
                </a:cubicBezTo>
                <a:cubicBezTo>
                  <a:pt x="6534" y="9618"/>
                  <a:pt x="6554" y="9623"/>
                  <a:pt x="6653" y="9462"/>
                </a:cubicBezTo>
                <a:cubicBezTo>
                  <a:pt x="6711" y="9366"/>
                  <a:pt x="6788" y="9288"/>
                  <a:pt x="6823" y="9288"/>
                </a:cubicBezTo>
                <a:cubicBezTo>
                  <a:pt x="6857" y="9288"/>
                  <a:pt x="6920" y="9212"/>
                  <a:pt x="6963" y="9119"/>
                </a:cubicBezTo>
                <a:cubicBezTo>
                  <a:pt x="7029" y="8975"/>
                  <a:pt x="7016" y="8912"/>
                  <a:pt x="6871" y="8703"/>
                </a:cubicBezTo>
                <a:lnTo>
                  <a:pt x="6700" y="8458"/>
                </a:lnTo>
                <a:lnTo>
                  <a:pt x="6890" y="8204"/>
                </a:lnTo>
                <a:cubicBezTo>
                  <a:pt x="7114" y="7905"/>
                  <a:pt x="7119" y="7872"/>
                  <a:pt x="6955" y="7689"/>
                </a:cubicBezTo>
                <a:cubicBezTo>
                  <a:pt x="6858" y="7579"/>
                  <a:pt x="6811" y="7576"/>
                  <a:pt x="6743" y="7678"/>
                </a:cubicBezTo>
                <a:cubicBezTo>
                  <a:pt x="6676" y="7778"/>
                  <a:pt x="6621" y="7779"/>
                  <a:pt x="6501" y="7681"/>
                </a:cubicBezTo>
                <a:cubicBezTo>
                  <a:pt x="6382" y="7583"/>
                  <a:pt x="6326" y="7583"/>
                  <a:pt x="6261" y="7681"/>
                </a:cubicBezTo>
                <a:cubicBezTo>
                  <a:pt x="6193" y="7783"/>
                  <a:pt x="6141" y="7748"/>
                  <a:pt x="6001" y="7507"/>
                </a:cubicBezTo>
                <a:lnTo>
                  <a:pt x="5826" y="7205"/>
                </a:lnTo>
                <a:close/>
                <a:moveTo>
                  <a:pt x="10020" y="7987"/>
                </a:moveTo>
                <a:lnTo>
                  <a:pt x="8805" y="8016"/>
                </a:lnTo>
                <a:lnTo>
                  <a:pt x="7592" y="8046"/>
                </a:lnTo>
                <a:lnTo>
                  <a:pt x="7545" y="8586"/>
                </a:lnTo>
                <a:cubicBezTo>
                  <a:pt x="7519" y="8883"/>
                  <a:pt x="7490" y="9454"/>
                  <a:pt x="7480" y="9855"/>
                </a:cubicBezTo>
                <a:cubicBezTo>
                  <a:pt x="7465" y="10425"/>
                  <a:pt x="7433" y="10637"/>
                  <a:pt x="7331" y="10834"/>
                </a:cubicBezTo>
                <a:cubicBezTo>
                  <a:pt x="7163" y="11156"/>
                  <a:pt x="7166" y="11276"/>
                  <a:pt x="7350" y="11493"/>
                </a:cubicBezTo>
                <a:lnTo>
                  <a:pt x="7500" y="11668"/>
                </a:lnTo>
                <a:lnTo>
                  <a:pt x="7500" y="13556"/>
                </a:lnTo>
                <a:lnTo>
                  <a:pt x="7500" y="15443"/>
                </a:lnTo>
                <a:lnTo>
                  <a:pt x="8820" y="15443"/>
                </a:lnTo>
                <a:lnTo>
                  <a:pt x="10140" y="15443"/>
                </a:lnTo>
                <a:lnTo>
                  <a:pt x="10140" y="13662"/>
                </a:lnTo>
                <a:lnTo>
                  <a:pt x="10140" y="11881"/>
                </a:lnTo>
                <a:lnTo>
                  <a:pt x="9454" y="11881"/>
                </a:lnTo>
                <a:cubicBezTo>
                  <a:pt x="9058" y="11881"/>
                  <a:pt x="8752" y="11834"/>
                  <a:pt x="8730" y="11771"/>
                </a:cubicBezTo>
                <a:cubicBezTo>
                  <a:pt x="8665" y="11583"/>
                  <a:pt x="8730" y="11565"/>
                  <a:pt x="9915" y="11457"/>
                </a:cubicBezTo>
                <a:cubicBezTo>
                  <a:pt x="10010" y="11449"/>
                  <a:pt x="10020" y="11290"/>
                  <a:pt x="10020" y="9718"/>
                </a:cubicBezTo>
                <a:lnTo>
                  <a:pt x="10020" y="7987"/>
                </a:lnTo>
                <a:close/>
                <a:moveTo>
                  <a:pt x="13375" y="9518"/>
                </a:moveTo>
                <a:cubicBezTo>
                  <a:pt x="13354" y="9516"/>
                  <a:pt x="13330" y="9522"/>
                  <a:pt x="13309" y="9538"/>
                </a:cubicBezTo>
                <a:cubicBezTo>
                  <a:pt x="13261" y="9572"/>
                  <a:pt x="13276" y="9599"/>
                  <a:pt x="13345" y="9604"/>
                </a:cubicBezTo>
                <a:cubicBezTo>
                  <a:pt x="13409" y="9608"/>
                  <a:pt x="13444" y="9583"/>
                  <a:pt x="13424" y="9547"/>
                </a:cubicBezTo>
                <a:cubicBezTo>
                  <a:pt x="13414" y="9529"/>
                  <a:pt x="13396" y="9519"/>
                  <a:pt x="13375" y="9518"/>
                </a:cubicBezTo>
                <a:close/>
                <a:moveTo>
                  <a:pt x="12769" y="9613"/>
                </a:moveTo>
                <a:cubicBezTo>
                  <a:pt x="12657" y="9614"/>
                  <a:pt x="12648" y="9637"/>
                  <a:pt x="12720" y="9721"/>
                </a:cubicBezTo>
                <a:cubicBezTo>
                  <a:pt x="12832" y="9851"/>
                  <a:pt x="12825" y="9851"/>
                  <a:pt x="12870" y="9721"/>
                </a:cubicBezTo>
                <a:cubicBezTo>
                  <a:pt x="12891" y="9661"/>
                  <a:pt x="12846" y="9612"/>
                  <a:pt x="12769" y="9613"/>
                </a:cubicBezTo>
                <a:close/>
                <a:moveTo>
                  <a:pt x="11880" y="9732"/>
                </a:moveTo>
                <a:cubicBezTo>
                  <a:pt x="11810" y="9732"/>
                  <a:pt x="11739" y="9738"/>
                  <a:pt x="11685" y="9750"/>
                </a:cubicBezTo>
                <a:cubicBezTo>
                  <a:pt x="11578" y="9774"/>
                  <a:pt x="11666" y="9793"/>
                  <a:pt x="11880" y="9793"/>
                </a:cubicBezTo>
                <a:cubicBezTo>
                  <a:pt x="12095" y="9793"/>
                  <a:pt x="12183" y="9774"/>
                  <a:pt x="12075" y="9750"/>
                </a:cubicBezTo>
                <a:cubicBezTo>
                  <a:pt x="12022" y="9738"/>
                  <a:pt x="11951" y="9732"/>
                  <a:pt x="11880" y="9732"/>
                </a:cubicBezTo>
                <a:close/>
                <a:moveTo>
                  <a:pt x="11035" y="9733"/>
                </a:moveTo>
                <a:cubicBezTo>
                  <a:pt x="11014" y="9732"/>
                  <a:pt x="10990" y="9739"/>
                  <a:pt x="10968" y="9755"/>
                </a:cubicBezTo>
                <a:cubicBezTo>
                  <a:pt x="10921" y="9789"/>
                  <a:pt x="10935" y="9814"/>
                  <a:pt x="11005" y="9819"/>
                </a:cubicBezTo>
                <a:cubicBezTo>
                  <a:pt x="11069" y="9824"/>
                  <a:pt x="11104" y="9798"/>
                  <a:pt x="11084" y="9762"/>
                </a:cubicBezTo>
                <a:cubicBezTo>
                  <a:pt x="11074" y="9744"/>
                  <a:pt x="11056" y="9735"/>
                  <a:pt x="11035" y="9733"/>
                </a:cubicBezTo>
                <a:close/>
                <a:moveTo>
                  <a:pt x="4740" y="9902"/>
                </a:moveTo>
                <a:lnTo>
                  <a:pt x="3885" y="9973"/>
                </a:lnTo>
                <a:cubicBezTo>
                  <a:pt x="3415" y="10012"/>
                  <a:pt x="2348" y="10044"/>
                  <a:pt x="1515" y="10044"/>
                </a:cubicBezTo>
                <a:lnTo>
                  <a:pt x="0" y="10044"/>
                </a:lnTo>
                <a:lnTo>
                  <a:pt x="0" y="10477"/>
                </a:lnTo>
                <a:lnTo>
                  <a:pt x="0" y="10908"/>
                </a:lnTo>
                <a:lnTo>
                  <a:pt x="2370" y="10908"/>
                </a:lnTo>
                <a:lnTo>
                  <a:pt x="4740" y="10908"/>
                </a:lnTo>
                <a:lnTo>
                  <a:pt x="4740" y="10406"/>
                </a:lnTo>
                <a:lnTo>
                  <a:pt x="4740" y="9902"/>
                </a:lnTo>
                <a:close/>
                <a:moveTo>
                  <a:pt x="0" y="11771"/>
                </a:moveTo>
                <a:lnTo>
                  <a:pt x="0" y="13548"/>
                </a:lnTo>
                <a:lnTo>
                  <a:pt x="0" y="15325"/>
                </a:lnTo>
                <a:lnTo>
                  <a:pt x="315" y="15359"/>
                </a:lnTo>
                <a:cubicBezTo>
                  <a:pt x="1063" y="15440"/>
                  <a:pt x="1318" y="15443"/>
                  <a:pt x="1785" y="15379"/>
                </a:cubicBezTo>
                <a:lnTo>
                  <a:pt x="2280" y="15311"/>
                </a:lnTo>
                <a:lnTo>
                  <a:pt x="2280" y="13542"/>
                </a:lnTo>
                <a:lnTo>
                  <a:pt x="2280" y="11771"/>
                </a:lnTo>
                <a:lnTo>
                  <a:pt x="1140" y="11771"/>
                </a:lnTo>
                <a:lnTo>
                  <a:pt x="0" y="11771"/>
                </a:lnTo>
                <a:close/>
                <a:moveTo>
                  <a:pt x="6263" y="12146"/>
                </a:moveTo>
                <a:cubicBezTo>
                  <a:pt x="5765" y="12113"/>
                  <a:pt x="5455" y="12832"/>
                  <a:pt x="5760" y="13530"/>
                </a:cubicBezTo>
                <a:cubicBezTo>
                  <a:pt x="5826" y="13681"/>
                  <a:pt x="5880" y="13876"/>
                  <a:pt x="5880" y="13964"/>
                </a:cubicBezTo>
                <a:cubicBezTo>
                  <a:pt x="5880" y="14052"/>
                  <a:pt x="5920" y="14153"/>
                  <a:pt x="5969" y="14187"/>
                </a:cubicBezTo>
                <a:cubicBezTo>
                  <a:pt x="6020" y="14222"/>
                  <a:pt x="6042" y="14319"/>
                  <a:pt x="6022" y="14413"/>
                </a:cubicBezTo>
                <a:cubicBezTo>
                  <a:pt x="5994" y="14547"/>
                  <a:pt x="6037" y="14580"/>
                  <a:pt x="6240" y="14580"/>
                </a:cubicBezTo>
                <a:cubicBezTo>
                  <a:pt x="6443" y="14580"/>
                  <a:pt x="6486" y="14547"/>
                  <a:pt x="6458" y="14413"/>
                </a:cubicBezTo>
                <a:cubicBezTo>
                  <a:pt x="6437" y="14319"/>
                  <a:pt x="6460" y="14222"/>
                  <a:pt x="6511" y="14187"/>
                </a:cubicBezTo>
                <a:cubicBezTo>
                  <a:pt x="6560" y="14153"/>
                  <a:pt x="6600" y="14052"/>
                  <a:pt x="6600" y="13964"/>
                </a:cubicBezTo>
                <a:cubicBezTo>
                  <a:pt x="6600" y="13876"/>
                  <a:pt x="6654" y="13681"/>
                  <a:pt x="6720" y="13530"/>
                </a:cubicBezTo>
                <a:cubicBezTo>
                  <a:pt x="6954" y="12994"/>
                  <a:pt x="6847" y="12381"/>
                  <a:pt x="6488" y="12207"/>
                </a:cubicBezTo>
                <a:cubicBezTo>
                  <a:pt x="6410" y="12170"/>
                  <a:pt x="6335" y="12150"/>
                  <a:pt x="6263" y="12146"/>
                </a:cubicBezTo>
                <a:close/>
                <a:moveTo>
                  <a:pt x="6090" y="16091"/>
                </a:moveTo>
                <a:cubicBezTo>
                  <a:pt x="5590" y="16091"/>
                  <a:pt x="5519" y="16115"/>
                  <a:pt x="5513" y="16281"/>
                </a:cubicBezTo>
                <a:cubicBezTo>
                  <a:pt x="5510" y="16385"/>
                  <a:pt x="5497" y="16628"/>
                  <a:pt x="5484" y="16821"/>
                </a:cubicBezTo>
                <a:lnTo>
                  <a:pt x="5461" y="17172"/>
                </a:lnTo>
                <a:lnTo>
                  <a:pt x="6061" y="17172"/>
                </a:lnTo>
                <a:lnTo>
                  <a:pt x="6660" y="17172"/>
                </a:lnTo>
                <a:lnTo>
                  <a:pt x="6660" y="16632"/>
                </a:lnTo>
                <a:lnTo>
                  <a:pt x="6660" y="16091"/>
                </a:lnTo>
                <a:lnTo>
                  <a:pt x="6090" y="16091"/>
                </a:lnTo>
                <a:close/>
                <a:moveTo>
                  <a:pt x="7440" y="16091"/>
                </a:moveTo>
                <a:lnTo>
                  <a:pt x="7440" y="16626"/>
                </a:lnTo>
                <a:lnTo>
                  <a:pt x="7440" y="17158"/>
                </a:lnTo>
                <a:lnTo>
                  <a:pt x="7665" y="17192"/>
                </a:lnTo>
                <a:cubicBezTo>
                  <a:pt x="7789" y="17211"/>
                  <a:pt x="7984" y="17219"/>
                  <a:pt x="8100" y="17211"/>
                </a:cubicBezTo>
                <a:cubicBezTo>
                  <a:pt x="8215" y="17202"/>
                  <a:pt x="8411" y="17191"/>
                  <a:pt x="8535" y="17185"/>
                </a:cubicBezTo>
                <a:lnTo>
                  <a:pt x="8760" y="17172"/>
                </a:lnTo>
                <a:lnTo>
                  <a:pt x="8760" y="16632"/>
                </a:lnTo>
                <a:lnTo>
                  <a:pt x="8760" y="16091"/>
                </a:lnTo>
                <a:lnTo>
                  <a:pt x="8100" y="16091"/>
                </a:lnTo>
                <a:lnTo>
                  <a:pt x="7440" y="16091"/>
                </a:lnTo>
                <a:close/>
                <a:moveTo>
                  <a:pt x="9570" y="16091"/>
                </a:moveTo>
                <a:cubicBezTo>
                  <a:pt x="9434" y="16091"/>
                  <a:pt x="9424" y="16119"/>
                  <a:pt x="9480" y="16309"/>
                </a:cubicBezTo>
                <a:cubicBezTo>
                  <a:pt x="9516" y="16427"/>
                  <a:pt x="9556" y="16524"/>
                  <a:pt x="9570" y="16524"/>
                </a:cubicBezTo>
                <a:cubicBezTo>
                  <a:pt x="9584" y="16524"/>
                  <a:pt x="9625" y="16427"/>
                  <a:pt x="9660" y="16309"/>
                </a:cubicBezTo>
                <a:cubicBezTo>
                  <a:pt x="9716" y="16119"/>
                  <a:pt x="9706" y="16091"/>
                  <a:pt x="9570" y="16091"/>
                </a:cubicBezTo>
                <a:close/>
                <a:moveTo>
                  <a:pt x="9867" y="16695"/>
                </a:moveTo>
                <a:cubicBezTo>
                  <a:pt x="9803" y="16690"/>
                  <a:pt x="9762" y="16816"/>
                  <a:pt x="9810" y="16957"/>
                </a:cubicBezTo>
                <a:cubicBezTo>
                  <a:pt x="9856" y="17090"/>
                  <a:pt x="9942" y="17096"/>
                  <a:pt x="9986" y="16969"/>
                </a:cubicBezTo>
                <a:cubicBezTo>
                  <a:pt x="10004" y="16916"/>
                  <a:pt x="9981" y="16816"/>
                  <a:pt x="9934" y="16747"/>
                </a:cubicBezTo>
                <a:cubicBezTo>
                  <a:pt x="9911" y="16712"/>
                  <a:pt x="9888" y="16697"/>
                  <a:pt x="9867" y="166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roup 519"/>
          <p:cNvGrpSpPr/>
          <p:nvPr/>
        </p:nvGrpSpPr>
        <p:grpSpPr>
          <a:xfrm>
            <a:off x="6509713" y="8789499"/>
            <a:ext cx="13087351" cy="2108575"/>
            <a:chOff x="0" y="0"/>
            <a:chExt cx="13087350" cy="2108573"/>
          </a:xfrm>
        </p:grpSpPr>
        <p:pic>
          <p:nvPicPr>
            <p:cNvPr id="479" name="image38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1310" t="0" r="36170" b="0"/>
            <a:stretch>
              <a:fillRect/>
            </a:stretch>
          </p:blipFill>
          <p:spPr>
            <a:xfrm>
              <a:off x="0" y="179309"/>
              <a:ext cx="13087350" cy="1749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" y="0"/>
                  </a:moveTo>
                  <a:lnTo>
                    <a:pt x="82" y="3336"/>
                  </a:lnTo>
                  <a:cubicBezTo>
                    <a:pt x="39" y="4850"/>
                    <a:pt x="14" y="7653"/>
                    <a:pt x="0" y="10793"/>
                  </a:cubicBezTo>
                  <a:cubicBezTo>
                    <a:pt x="13" y="13932"/>
                    <a:pt x="39" y="16750"/>
                    <a:pt x="82" y="18264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55"/>
                    <a:pt x="21407" y="20155"/>
                  </a:cubicBezTo>
                  <a:cubicBezTo>
                    <a:pt x="21423" y="19560"/>
                    <a:pt x="21458" y="19370"/>
                    <a:pt x="21493" y="19410"/>
                  </a:cubicBezTo>
                  <a:lnTo>
                    <a:pt x="21493" y="16951"/>
                  </a:lnTo>
                  <a:cubicBezTo>
                    <a:pt x="21493" y="14397"/>
                    <a:pt x="21520" y="11933"/>
                    <a:pt x="21552" y="11474"/>
                  </a:cubicBezTo>
                  <a:cubicBezTo>
                    <a:pt x="21574" y="11167"/>
                    <a:pt x="21590" y="9628"/>
                    <a:pt x="21600" y="7888"/>
                  </a:cubicBezTo>
                  <a:cubicBezTo>
                    <a:pt x="21598" y="7536"/>
                    <a:pt x="21598" y="6918"/>
                    <a:pt x="21596" y="6624"/>
                  </a:cubicBezTo>
                  <a:cubicBezTo>
                    <a:pt x="21596" y="6609"/>
                    <a:pt x="21596" y="6590"/>
                    <a:pt x="21596" y="6575"/>
                  </a:cubicBezTo>
                  <a:cubicBezTo>
                    <a:pt x="21587" y="5157"/>
                    <a:pt x="21572" y="4449"/>
                    <a:pt x="21556" y="4684"/>
                  </a:cubicBezTo>
                  <a:cubicBezTo>
                    <a:pt x="21525" y="5120"/>
                    <a:pt x="21470" y="4245"/>
                    <a:pt x="21434" y="2739"/>
                  </a:cubicBezTo>
                  <a:cubicBezTo>
                    <a:pt x="21421" y="2161"/>
                    <a:pt x="21391" y="1707"/>
                    <a:pt x="21280" y="1347"/>
                  </a:cubicBezTo>
                  <a:cubicBezTo>
                    <a:pt x="21232" y="1238"/>
                    <a:pt x="21170" y="1155"/>
                    <a:pt x="21087" y="1063"/>
                  </a:cubicBezTo>
                  <a:cubicBezTo>
                    <a:pt x="21048" y="999"/>
                    <a:pt x="20926" y="938"/>
                    <a:pt x="20874" y="882"/>
                  </a:cubicBezTo>
                  <a:cubicBezTo>
                    <a:pt x="20588" y="655"/>
                    <a:pt x="20214" y="460"/>
                    <a:pt x="19549" y="333"/>
                  </a:cubicBezTo>
                  <a:cubicBezTo>
                    <a:pt x="18343" y="103"/>
                    <a:pt x="15624" y="110"/>
                    <a:pt x="12512" y="83"/>
                  </a:cubicBezTo>
                  <a:cubicBezTo>
                    <a:pt x="11761" y="81"/>
                    <a:pt x="11705" y="8"/>
                    <a:pt x="10894" y="0"/>
                  </a:cubicBezTo>
                  <a:lnTo>
                    <a:pt x="17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518" name="Group 518"/>
            <p:cNvGrpSpPr/>
            <p:nvPr/>
          </p:nvGrpSpPr>
          <p:grpSpPr>
            <a:xfrm>
              <a:off x="693684" y="0"/>
              <a:ext cx="11700578" cy="2108574"/>
              <a:chOff x="0" y="0"/>
              <a:chExt cx="11700576" cy="2108573"/>
            </a:xfrm>
          </p:grpSpPr>
          <p:sp>
            <p:nvSpPr>
              <p:cNvPr id="480" name="Shape 480"/>
              <p:cNvSpPr/>
              <p:nvPr/>
            </p:nvSpPr>
            <p:spPr>
              <a:xfrm>
                <a:off x="0" y="15561"/>
                <a:ext cx="11700577" cy="2093013"/>
              </a:xfrm>
              <a:prstGeom prst="roundRect">
                <a:avLst>
                  <a:gd name="adj" fmla="val 8236"/>
                </a:avLst>
              </a:prstGeom>
              <a:solidFill>
                <a:srgbClr val="D997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6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</a:p>
            </p:txBody>
          </p:sp>
          <p:pic>
            <p:nvPicPr>
              <p:cNvPr id="481" name="image47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581" y="631975"/>
                <a:ext cx="11667415" cy="724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2" name="Shape 482"/>
              <p:cNvSpPr/>
              <p:nvPr/>
            </p:nvSpPr>
            <p:spPr>
              <a:xfrm>
                <a:off x="2202628" y="657447"/>
                <a:ext cx="7373390" cy="673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42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pPr/>
                <a:r>
                  <a:t>Q-Ware + QWCFP ESB</a:t>
                </a:r>
              </a:p>
            </p:txBody>
          </p:sp>
          <p:grpSp>
            <p:nvGrpSpPr>
              <p:cNvPr id="485" name="Group 485"/>
              <p:cNvGrpSpPr/>
              <p:nvPr/>
            </p:nvGrpSpPr>
            <p:grpSpPr>
              <a:xfrm>
                <a:off x="2647302" y="45397"/>
                <a:ext cx="1128663" cy="646219"/>
                <a:chOff x="0" y="0"/>
                <a:chExt cx="1128661" cy="646217"/>
              </a:xfrm>
            </p:grpSpPr>
            <p:pic>
              <p:nvPicPr>
                <p:cNvPr id="483" name="image48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128662" cy="6462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84" name="Shape 484"/>
                <p:cNvSpPr/>
                <p:nvPr/>
              </p:nvSpPr>
              <p:spPr>
                <a:xfrm>
                  <a:off x="72842" y="76616"/>
                  <a:ext cx="982976" cy="4929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9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</a:t>
                  </a:r>
                </a:p>
              </p:txBody>
            </p:sp>
          </p:grpSp>
          <p:grpSp>
            <p:nvGrpSpPr>
              <p:cNvPr id="488" name="Group 488"/>
              <p:cNvGrpSpPr/>
              <p:nvPr/>
            </p:nvGrpSpPr>
            <p:grpSpPr>
              <a:xfrm>
                <a:off x="9046881" y="22556"/>
                <a:ext cx="2628026" cy="651568"/>
                <a:chOff x="0" y="0"/>
                <a:chExt cx="2628025" cy="651567"/>
              </a:xfrm>
            </p:grpSpPr>
            <p:pic>
              <p:nvPicPr>
                <p:cNvPr id="486" name="image49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628026" cy="65156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87" name="Shape 487"/>
                <p:cNvSpPr/>
                <p:nvPr/>
              </p:nvSpPr>
              <p:spPr>
                <a:xfrm>
                  <a:off x="46757" y="52427"/>
                  <a:ext cx="2534509" cy="54107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 Service</a:t>
                  </a:r>
                </a:p>
              </p:txBody>
            </p:sp>
          </p:grpSp>
          <p:grpSp>
            <p:nvGrpSpPr>
              <p:cNvPr id="491" name="Group 491"/>
              <p:cNvGrpSpPr/>
              <p:nvPr/>
            </p:nvGrpSpPr>
            <p:grpSpPr>
              <a:xfrm>
                <a:off x="25002" y="1327927"/>
                <a:ext cx="1856876" cy="702169"/>
                <a:chOff x="0" y="0"/>
                <a:chExt cx="1856875" cy="702168"/>
              </a:xfrm>
            </p:grpSpPr>
            <p:pic>
              <p:nvPicPr>
                <p:cNvPr id="489" name="image50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856876" cy="7021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90" name="Shape 490"/>
                <p:cNvSpPr/>
                <p:nvPr/>
              </p:nvSpPr>
              <p:spPr>
                <a:xfrm>
                  <a:off x="380600" y="68520"/>
                  <a:ext cx="1110059" cy="5651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API</a:t>
                  </a:r>
                </a:p>
              </p:txBody>
            </p:sp>
          </p:grpSp>
          <p:grpSp>
            <p:nvGrpSpPr>
              <p:cNvPr id="494" name="Group 494"/>
              <p:cNvGrpSpPr/>
              <p:nvPr/>
            </p:nvGrpSpPr>
            <p:grpSpPr>
              <a:xfrm>
                <a:off x="1827929" y="1327626"/>
                <a:ext cx="1746850" cy="702170"/>
                <a:chOff x="0" y="0"/>
                <a:chExt cx="1746848" cy="702169"/>
              </a:xfrm>
            </p:grpSpPr>
            <p:pic>
              <p:nvPicPr>
                <p:cNvPr id="492" name="image51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1746849" cy="7021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93" name="Shape 493"/>
                <p:cNvSpPr/>
                <p:nvPr/>
              </p:nvSpPr>
              <p:spPr>
                <a:xfrm>
                  <a:off x="180828" y="91016"/>
                  <a:ext cx="1463798" cy="55310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3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Socket</a:t>
                  </a:r>
                </a:p>
              </p:txBody>
            </p:sp>
          </p:grpSp>
          <p:grpSp>
            <p:nvGrpSpPr>
              <p:cNvPr id="497" name="Group 497"/>
              <p:cNvGrpSpPr/>
              <p:nvPr/>
            </p:nvGrpSpPr>
            <p:grpSpPr>
              <a:xfrm>
                <a:off x="3486170" y="1310274"/>
                <a:ext cx="3084477" cy="736611"/>
                <a:chOff x="0" y="0"/>
                <a:chExt cx="3084476" cy="736609"/>
              </a:xfrm>
            </p:grpSpPr>
            <p:pic>
              <p:nvPicPr>
                <p:cNvPr id="495" name="image52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3084477" cy="7366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96" name="Shape 496"/>
                <p:cNvSpPr/>
                <p:nvPr/>
              </p:nvSpPr>
              <p:spPr>
                <a:xfrm>
                  <a:off x="99977" y="103430"/>
                  <a:ext cx="2884520" cy="5050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0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Command Line</a:t>
                  </a:r>
                </a:p>
              </p:txBody>
            </p:sp>
          </p:grpSp>
          <p:pic>
            <p:nvPicPr>
              <p:cNvPr id="498" name="image53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0959" y="39962"/>
                <a:ext cx="1552218" cy="6462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9" name="Shape 499"/>
              <p:cNvSpPr/>
              <p:nvPr/>
            </p:nvSpPr>
            <p:spPr>
              <a:xfrm>
                <a:off x="100306" y="144164"/>
                <a:ext cx="1425382" cy="4328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5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pPr/>
                <a:r>
                  <a:t>HTTPS</a:t>
                </a:r>
              </a:p>
            </p:txBody>
          </p:sp>
          <p:grpSp>
            <p:nvGrpSpPr>
              <p:cNvPr id="502" name="Group 502"/>
              <p:cNvGrpSpPr/>
              <p:nvPr/>
            </p:nvGrpSpPr>
            <p:grpSpPr>
              <a:xfrm>
                <a:off x="1518037" y="33906"/>
                <a:ext cx="1186124" cy="646218"/>
                <a:chOff x="0" y="0"/>
                <a:chExt cx="1186123" cy="646216"/>
              </a:xfrm>
            </p:grpSpPr>
            <p:pic>
              <p:nvPicPr>
                <p:cNvPr id="500" name="image54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186125" cy="6462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01" name="Shape 501"/>
                <p:cNvSpPr/>
                <p:nvPr/>
              </p:nvSpPr>
              <p:spPr>
                <a:xfrm>
                  <a:off x="81457" y="100665"/>
                  <a:ext cx="1023210" cy="4448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SFTP</a:t>
                  </a:r>
                </a:p>
              </p:txBody>
            </p:sp>
          </p:grpSp>
          <p:grpSp>
            <p:nvGrpSpPr>
              <p:cNvPr id="505" name="Group 505"/>
              <p:cNvGrpSpPr/>
              <p:nvPr/>
            </p:nvGrpSpPr>
            <p:grpSpPr>
              <a:xfrm>
                <a:off x="3729846" y="56890"/>
                <a:ext cx="1035492" cy="646217"/>
                <a:chOff x="0" y="0"/>
                <a:chExt cx="1035491" cy="646216"/>
              </a:xfrm>
            </p:grpSpPr>
            <p:pic>
              <p:nvPicPr>
                <p:cNvPr id="503" name="image55.png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1035492" cy="6462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04" name="Shape 504"/>
                <p:cNvSpPr/>
                <p:nvPr/>
              </p:nvSpPr>
              <p:spPr>
                <a:xfrm>
                  <a:off x="81456" y="100665"/>
                  <a:ext cx="872577" cy="4448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FDS</a:t>
                  </a:r>
                </a:p>
              </p:txBody>
            </p:sp>
          </p:grpSp>
          <p:grpSp>
            <p:nvGrpSpPr>
              <p:cNvPr id="508" name="Group 508"/>
              <p:cNvGrpSpPr/>
              <p:nvPr/>
            </p:nvGrpSpPr>
            <p:grpSpPr>
              <a:xfrm>
                <a:off x="4698169" y="39836"/>
                <a:ext cx="1170664" cy="657835"/>
                <a:chOff x="0" y="0"/>
                <a:chExt cx="1170662" cy="657833"/>
              </a:xfrm>
            </p:grpSpPr>
            <p:pic>
              <p:nvPicPr>
                <p:cNvPr id="506" name="image56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1170663" cy="6578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07" name="Shape 507"/>
                <p:cNvSpPr/>
                <p:nvPr/>
              </p:nvSpPr>
              <p:spPr>
                <a:xfrm>
                  <a:off x="57260" y="100298"/>
                  <a:ext cx="1056140" cy="4448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Email</a:t>
                  </a:r>
                </a:p>
              </p:txBody>
            </p:sp>
          </p:grpSp>
          <p:grpSp>
            <p:nvGrpSpPr>
              <p:cNvPr id="511" name="Group 511"/>
              <p:cNvGrpSpPr/>
              <p:nvPr/>
            </p:nvGrpSpPr>
            <p:grpSpPr>
              <a:xfrm>
                <a:off x="6496903" y="1312727"/>
                <a:ext cx="2604791" cy="724287"/>
                <a:chOff x="-1" y="0"/>
                <a:chExt cx="2604789" cy="724285"/>
              </a:xfrm>
            </p:grpSpPr>
            <p:pic>
              <p:nvPicPr>
                <p:cNvPr id="509" name="image57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-2" y="0"/>
                  <a:ext cx="2604791" cy="724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10" name="Shape 510"/>
                <p:cNvSpPr/>
                <p:nvPr/>
              </p:nvSpPr>
              <p:spPr>
                <a:xfrm>
                  <a:off x="25982" y="83721"/>
                  <a:ext cx="2555687" cy="5651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 Service</a:t>
                  </a:r>
                </a:p>
              </p:txBody>
            </p:sp>
          </p:grpSp>
          <p:grpSp>
            <p:nvGrpSpPr>
              <p:cNvPr id="514" name="Group 514"/>
              <p:cNvGrpSpPr/>
              <p:nvPr/>
            </p:nvGrpSpPr>
            <p:grpSpPr>
              <a:xfrm>
                <a:off x="5791025" y="0"/>
                <a:ext cx="3276110" cy="688451"/>
                <a:chOff x="0" y="0"/>
                <a:chExt cx="3276108" cy="688450"/>
              </a:xfrm>
            </p:grpSpPr>
            <p:pic>
              <p:nvPicPr>
                <p:cNvPr id="512" name="image58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18631"/>
                  <a:ext cx="3276109" cy="6698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13" name="Shape 513"/>
                <p:cNvSpPr/>
                <p:nvPr/>
              </p:nvSpPr>
              <p:spPr>
                <a:xfrm>
                  <a:off x="78947" y="0"/>
                  <a:ext cx="2905049" cy="6733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4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 Apps</a:t>
                  </a:r>
                </a:p>
              </p:txBody>
            </p:sp>
          </p:grpSp>
          <p:grpSp>
            <p:nvGrpSpPr>
              <p:cNvPr id="517" name="Group 517"/>
              <p:cNvGrpSpPr/>
              <p:nvPr/>
            </p:nvGrpSpPr>
            <p:grpSpPr>
              <a:xfrm>
                <a:off x="9073334" y="1313696"/>
                <a:ext cx="2604790" cy="724286"/>
                <a:chOff x="0" y="0"/>
                <a:chExt cx="2604788" cy="724285"/>
              </a:xfrm>
            </p:grpSpPr>
            <p:pic>
              <p:nvPicPr>
                <p:cNvPr id="515" name="image57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2604789" cy="724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516" name="Shape 516"/>
                <p:cNvSpPr/>
                <p:nvPr/>
              </p:nvSpPr>
              <p:spPr>
                <a:xfrm>
                  <a:off x="269060" y="71697"/>
                  <a:ext cx="1896714" cy="589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Sistemas</a:t>
                  </a:r>
                </a:p>
              </p:txBody>
            </p:sp>
          </p:grpSp>
        </p:grpSp>
      </p:grpSp>
      <p:sp>
        <p:nvSpPr>
          <p:cNvPr id="520" name="Shape 52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21" name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Shape 523"/>
          <p:cNvSpPr/>
          <p:nvPr/>
        </p:nvSpPr>
        <p:spPr>
          <a:xfrm>
            <a:off x="430132" y="400200"/>
            <a:ext cx="159794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Infraestrutura de Interconectividade Corporativa Q-Ware</a:t>
            </a:r>
          </a:p>
        </p:txBody>
      </p:sp>
      <p:grpSp>
        <p:nvGrpSpPr>
          <p:cNvPr id="526" name="Group 526"/>
          <p:cNvGrpSpPr/>
          <p:nvPr/>
        </p:nvGrpSpPr>
        <p:grpSpPr>
          <a:xfrm>
            <a:off x="22419754" y="1898618"/>
            <a:ext cx="1354610" cy="1079098"/>
            <a:chOff x="0" y="-1"/>
            <a:chExt cx="1354609" cy="1079097"/>
          </a:xfrm>
        </p:grpSpPr>
        <p:pic>
          <p:nvPicPr>
            <p:cNvPr id="524" name="image25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69503" y="-2"/>
              <a:ext cx="835285" cy="835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5" name="image26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595950"/>
              <a:ext cx="1354610" cy="483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7" name="image36.tif"/>
          <p:cNvPicPr>
            <a:picLocks noChangeAspect="1"/>
          </p:cNvPicPr>
          <p:nvPr/>
        </p:nvPicPr>
        <p:blipFill>
          <a:blip r:embed="rId19">
            <a:extLst/>
          </a:blip>
          <a:srcRect l="111" t="102" r="169" b="430"/>
          <a:stretch>
            <a:fillRect/>
          </a:stretch>
        </p:blipFill>
        <p:spPr>
          <a:xfrm>
            <a:off x="11456587" y="5616065"/>
            <a:ext cx="3635773" cy="2690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fill="norm" stroke="1" extrusionOk="0">
                <a:moveTo>
                  <a:pt x="10848" y="0"/>
                </a:moveTo>
                <a:cubicBezTo>
                  <a:pt x="10538" y="4"/>
                  <a:pt x="9971" y="11"/>
                  <a:pt x="9969" y="16"/>
                </a:cubicBezTo>
                <a:cubicBezTo>
                  <a:pt x="9960" y="36"/>
                  <a:pt x="9762" y="61"/>
                  <a:pt x="9526" y="76"/>
                </a:cubicBezTo>
                <a:cubicBezTo>
                  <a:pt x="9290" y="91"/>
                  <a:pt x="8846" y="144"/>
                  <a:pt x="8538" y="191"/>
                </a:cubicBezTo>
                <a:cubicBezTo>
                  <a:pt x="5533" y="649"/>
                  <a:pt x="2739" y="1950"/>
                  <a:pt x="125" y="4116"/>
                </a:cubicBezTo>
                <a:lnTo>
                  <a:pt x="0" y="4222"/>
                </a:lnTo>
                <a:lnTo>
                  <a:pt x="151" y="4483"/>
                </a:lnTo>
                <a:cubicBezTo>
                  <a:pt x="324" y="4777"/>
                  <a:pt x="1708" y="6999"/>
                  <a:pt x="2049" y="7529"/>
                </a:cubicBezTo>
                <a:lnTo>
                  <a:pt x="2221" y="7790"/>
                </a:lnTo>
                <a:lnTo>
                  <a:pt x="2348" y="7691"/>
                </a:lnTo>
                <a:cubicBezTo>
                  <a:pt x="6243" y="4637"/>
                  <a:pt x="10666" y="3790"/>
                  <a:pt x="14953" y="5276"/>
                </a:cubicBezTo>
                <a:cubicBezTo>
                  <a:pt x="16371" y="5768"/>
                  <a:pt x="17964" y="6655"/>
                  <a:pt x="19247" y="7675"/>
                </a:cubicBezTo>
                <a:lnTo>
                  <a:pt x="19391" y="7790"/>
                </a:lnTo>
                <a:lnTo>
                  <a:pt x="20322" y="6286"/>
                </a:lnTo>
                <a:cubicBezTo>
                  <a:pt x="20833" y="5460"/>
                  <a:pt x="21324" y="4658"/>
                  <a:pt x="21414" y="4502"/>
                </a:cubicBezTo>
                <a:cubicBezTo>
                  <a:pt x="21498" y="4356"/>
                  <a:pt x="21577" y="4254"/>
                  <a:pt x="21600" y="4250"/>
                </a:cubicBezTo>
                <a:cubicBezTo>
                  <a:pt x="21599" y="4244"/>
                  <a:pt x="21600" y="4190"/>
                  <a:pt x="21598" y="4190"/>
                </a:cubicBezTo>
                <a:cubicBezTo>
                  <a:pt x="21576" y="4190"/>
                  <a:pt x="21382" y="4050"/>
                  <a:pt x="21169" y="3877"/>
                </a:cubicBezTo>
                <a:cubicBezTo>
                  <a:pt x="19043" y="2147"/>
                  <a:pt x="16607" y="933"/>
                  <a:pt x="14133" y="379"/>
                </a:cubicBezTo>
                <a:cubicBezTo>
                  <a:pt x="13367" y="208"/>
                  <a:pt x="12366" y="61"/>
                  <a:pt x="11980" y="61"/>
                </a:cubicBezTo>
                <a:cubicBezTo>
                  <a:pt x="11874" y="61"/>
                  <a:pt x="11778" y="45"/>
                  <a:pt x="11768" y="22"/>
                </a:cubicBezTo>
                <a:cubicBezTo>
                  <a:pt x="11764" y="13"/>
                  <a:pt x="11223" y="6"/>
                  <a:pt x="10848" y="0"/>
                </a:cubicBezTo>
                <a:close/>
                <a:moveTo>
                  <a:pt x="10313" y="6159"/>
                </a:moveTo>
                <a:cubicBezTo>
                  <a:pt x="10072" y="6163"/>
                  <a:pt x="9861" y="6174"/>
                  <a:pt x="9714" y="6190"/>
                </a:cubicBezTo>
                <a:cubicBezTo>
                  <a:pt x="7970" y="6374"/>
                  <a:pt x="6490" y="6841"/>
                  <a:pt x="4900" y="7707"/>
                </a:cubicBezTo>
                <a:cubicBezTo>
                  <a:pt x="4485" y="7933"/>
                  <a:pt x="3449" y="8599"/>
                  <a:pt x="3138" y="8844"/>
                </a:cubicBezTo>
                <a:lnTo>
                  <a:pt x="2959" y="8991"/>
                </a:lnTo>
                <a:lnTo>
                  <a:pt x="3902" y="10501"/>
                </a:lnTo>
                <a:cubicBezTo>
                  <a:pt x="4586" y="11604"/>
                  <a:pt x="4854" y="12009"/>
                  <a:pt x="4888" y="11989"/>
                </a:cubicBezTo>
                <a:cubicBezTo>
                  <a:pt x="4913" y="11974"/>
                  <a:pt x="5110" y="11844"/>
                  <a:pt x="5329" y="11702"/>
                </a:cubicBezTo>
                <a:cubicBezTo>
                  <a:pt x="6562" y="10896"/>
                  <a:pt x="7859" y="10386"/>
                  <a:pt x="9363" y="10113"/>
                </a:cubicBezTo>
                <a:cubicBezTo>
                  <a:pt x="9966" y="10003"/>
                  <a:pt x="11642" y="10003"/>
                  <a:pt x="12265" y="10113"/>
                </a:cubicBezTo>
                <a:cubicBezTo>
                  <a:pt x="13773" y="10379"/>
                  <a:pt x="15058" y="10888"/>
                  <a:pt x="16359" y="11747"/>
                </a:cubicBezTo>
                <a:lnTo>
                  <a:pt x="16762" y="12021"/>
                </a:lnTo>
                <a:lnTo>
                  <a:pt x="17547" y="10753"/>
                </a:lnTo>
                <a:cubicBezTo>
                  <a:pt x="17979" y="10057"/>
                  <a:pt x="18406" y="9376"/>
                  <a:pt x="18492" y="9236"/>
                </a:cubicBezTo>
                <a:lnTo>
                  <a:pt x="18648" y="8978"/>
                </a:lnTo>
                <a:lnTo>
                  <a:pt x="18301" y="8723"/>
                </a:lnTo>
                <a:cubicBezTo>
                  <a:pt x="16475" y="7377"/>
                  <a:pt x="14574" y="6572"/>
                  <a:pt x="12475" y="6251"/>
                </a:cubicBezTo>
                <a:cubicBezTo>
                  <a:pt x="12041" y="6185"/>
                  <a:pt x="11037" y="6147"/>
                  <a:pt x="10313" y="6159"/>
                </a:cubicBezTo>
                <a:close/>
                <a:moveTo>
                  <a:pt x="10822" y="11594"/>
                </a:moveTo>
                <a:cubicBezTo>
                  <a:pt x="9435" y="11594"/>
                  <a:pt x="8313" y="11845"/>
                  <a:pt x="7012" y="12451"/>
                </a:cubicBezTo>
                <a:cubicBezTo>
                  <a:pt x="6587" y="12649"/>
                  <a:pt x="5682" y="13167"/>
                  <a:pt x="5628" y="13241"/>
                </a:cubicBezTo>
                <a:cubicBezTo>
                  <a:pt x="5609" y="13267"/>
                  <a:pt x="6192" y="14228"/>
                  <a:pt x="7297" y="15988"/>
                </a:cubicBezTo>
                <a:cubicBezTo>
                  <a:pt x="7424" y="16190"/>
                  <a:pt x="7537" y="16354"/>
                  <a:pt x="7545" y="16354"/>
                </a:cubicBezTo>
                <a:cubicBezTo>
                  <a:pt x="7553" y="16354"/>
                  <a:pt x="7660" y="16299"/>
                  <a:pt x="7790" y="16230"/>
                </a:cubicBezTo>
                <a:cubicBezTo>
                  <a:pt x="9112" y="15520"/>
                  <a:pt x="10744" y="15303"/>
                  <a:pt x="12216" y="15643"/>
                </a:cubicBezTo>
                <a:cubicBezTo>
                  <a:pt x="12788" y="15775"/>
                  <a:pt x="13592" y="16082"/>
                  <a:pt x="14027" y="16332"/>
                </a:cubicBezTo>
                <a:cubicBezTo>
                  <a:pt x="14065" y="16355"/>
                  <a:pt x="14296" y="16006"/>
                  <a:pt x="15026" y="14821"/>
                </a:cubicBezTo>
                <a:cubicBezTo>
                  <a:pt x="15549" y="13974"/>
                  <a:pt x="15972" y="13261"/>
                  <a:pt x="15965" y="13244"/>
                </a:cubicBezTo>
                <a:cubicBezTo>
                  <a:pt x="15957" y="13227"/>
                  <a:pt x="15757" y="13098"/>
                  <a:pt x="15522" y="12958"/>
                </a:cubicBezTo>
                <a:cubicBezTo>
                  <a:pt x="13924" y="12006"/>
                  <a:pt x="12503" y="11594"/>
                  <a:pt x="10822" y="11594"/>
                </a:cubicBezTo>
                <a:close/>
                <a:moveTo>
                  <a:pt x="10676" y="17103"/>
                </a:moveTo>
                <a:cubicBezTo>
                  <a:pt x="9919" y="17127"/>
                  <a:pt x="9154" y="17297"/>
                  <a:pt x="8500" y="17603"/>
                </a:cubicBezTo>
                <a:lnTo>
                  <a:pt x="8337" y="17676"/>
                </a:lnTo>
                <a:lnTo>
                  <a:pt x="9556" y="19639"/>
                </a:lnTo>
                <a:cubicBezTo>
                  <a:pt x="10226" y="20718"/>
                  <a:pt x="10785" y="21600"/>
                  <a:pt x="10796" y="21595"/>
                </a:cubicBezTo>
                <a:cubicBezTo>
                  <a:pt x="10807" y="21590"/>
                  <a:pt x="11361" y="20695"/>
                  <a:pt x="12030" y="19610"/>
                </a:cubicBezTo>
                <a:lnTo>
                  <a:pt x="13249" y="17641"/>
                </a:lnTo>
                <a:lnTo>
                  <a:pt x="13131" y="17584"/>
                </a:lnTo>
                <a:cubicBezTo>
                  <a:pt x="12928" y="17488"/>
                  <a:pt x="12313" y="17290"/>
                  <a:pt x="12004" y="17221"/>
                </a:cubicBezTo>
                <a:cubicBezTo>
                  <a:pt x="11582" y="17126"/>
                  <a:pt x="11130" y="17088"/>
                  <a:pt x="10676" y="1710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28" name="image37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2055512" y="3401994"/>
            <a:ext cx="2083096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12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04140" y="4377678"/>
            <a:ext cx="1183986" cy="1183987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7343082" y="3176620"/>
            <a:ext cx="2751062" cy="1278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63" fill="norm" stroke="1" extrusionOk="0">
                <a:moveTo>
                  <a:pt x="21600" y="874"/>
                </a:moveTo>
                <a:cubicBezTo>
                  <a:pt x="11810" y="-2437"/>
                  <a:pt x="4610" y="3659"/>
                  <a:pt x="0" y="19163"/>
                </a:cubicBezTo>
              </a:path>
            </a:pathLst>
          </a:custGeom>
          <a:ln w="50800">
            <a:solidFill>
              <a:srgbClr val="27A217"/>
            </a:solidFill>
            <a:custDash>
              <a:ds d="600000" sp="600000"/>
            </a:custDash>
            <a:miter lim="400000"/>
            <a:headEnd type="stealth"/>
            <a:tailEnd type="stealth"/>
          </a:ln>
        </p:spPr>
        <p:txBody>
          <a:bodyPr lIns="50800" tIns="50800" rIns="50800" bIns="50800"/>
          <a:lstStyle/>
          <a:p>
            <a:pPr defTabSz="584200">
              <a:defRPr sz="3600"/>
            </a:pPr>
          </a:p>
        </p:txBody>
      </p:sp>
      <p:sp>
        <p:nvSpPr>
          <p:cNvPr id="531" name="Shape 531"/>
          <p:cNvSpPr/>
          <p:nvPr/>
        </p:nvSpPr>
        <p:spPr>
          <a:xfrm>
            <a:off x="4706342" y="3916398"/>
            <a:ext cx="1955420" cy="130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15" h="18330" fill="norm" stroke="1" extrusionOk="0">
                <a:moveTo>
                  <a:pt x="19415" y="16474"/>
                </a:moveTo>
                <a:cubicBezTo>
                  <a:pt x="4062" y="21600"/>
                  <a:pt x="-2185" y="16109"/>
                  <a:pt x="673" y="0"/>
                </a:cubicBezTo>
              </a:path>
            </a:pathLst>
          </a:custGeom>
          <a:ln w="50800">
            <a:solidFill>
              <a:srgbClr val="47A816"/>
            </a:solidFill>
            <a:custDash>
              <a:ds d="600000" sp="600000"/>
            </a:custDash>
            <a:miter lim="400000"/>
            <a:headEnd type="stealth"/>
            <a:tailEnd type="stealth"/>
          </a:ln>
        </p:spPr>
        <p:txBody>
          <a:bodyPr lIns="50800" tIns="50800" rIns="50800" bIns="50800"/>
          <a:lstStyle/>
          <a:p>
            <a:pPr defTabSz="584200">
              <a:defRPr sz="3600"/>
            </a:pPr>
          </a:p>
        </p:txBody>
      </p:sp>
      <p:sp>
        <p:nvSpPr>
          <p:cNvPr id="532" name="Shape 532"/>
          <p:cNvSpPr/>
          <p:nvPr/>
        </p:nvSpPr>
        <p:spPr>
          <a:xfrm>
            <a:off x="10094142" y="3234936"/>
            <a:ext cx="2959398" cy="4934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835" y="6767"/>
                  <a:pt x="16035" y="13967"/>
                  <a:pt x="21600" y="21600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</a:p>
        </p:txBody>
      </p:sp>
      <p:sp>
        <p:nvSpPr>
          <p:cNvPr id="533" name="Shape 533"/>
          <p:cNvSpPr/>
          <p:nvPr/>
        </p:nvSpPr>
        <p:spPr>
          <a:xfrm>
            <a:off x="13158234" y="4705902"/>
            <a:ext cx="184071" cy="3467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46" h="21600" fill="norm" stroke="1" extrusionOk="0">
                <a:moveTo>
                  <a:pt x="0" y="0"/>
                </a:moveTo>
                <a:cubicBezTo>
                  <a:pt x="15278" y="6978"/>
                  <a:pt x="21600" y="14178"/>
                  <a:pt x="18965" y="21600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</a:p>
        </p:txBody>
      </p:sp>
      <p:sp>
        <p:nvSpPr>
          <p:cNvPr id="534" name="Shape 534"/>
          <p:cNvSpPr/>
          <p:nvPr/>
        </p:nvSpPr>
        <p:spPr>
          <a:xfrm>
            <a:off x="13723540" y="3412215"/>
            <a:ext cx="5035160" cy="4767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6" fill="norm" stroke="1" extrusionOk="0">
                <a:moveTo>
                  <a:pt x="21600" y="152"/>
                </a:moveTo>
                <a:cubicBezTo>
                  <a:pt x="17135" y="-1124"/>
                  <a:pt x="9935" y="5651"/>
                  <a:pt x="0" y="20476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</a:p>
        </p:txBody>
      </p:sp>
      <p:sp>
        <p:nvSpPr>
          <p:cNvPr id="535" name="Shape 535"/>
          <p:cNvSpPr/>
          <p:nvPr/>
        </p:nvSpPr>
        <p:spPr>
          <a:xfrm>
            <a:off x="13999027" y="6977809"/>
            <a:ext cx="4313111" cy="129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86" fill="norm" stroke="1" extrusionOk="0">
                <a:moveTo>
                  <a:pt x="0" y="20886"/>
                </a:moveTo>
                <a:cubicBezTo>
                  <a:pt x="6534" y="6229"/>
                  <a:pt x="13734" y="-714"/>
                  <a:pt x="21600" y="58"/>
                </a:cubicBezTo>
              </a:path>
            </a:pathLst>
          </a:custGeom>
          <a:ln w="50800">
            <a:solidFill>
              <a:srgbClr val="0435FF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 defTabSz="584200">
              <a:defRPr sz="3600"/>
            </a:pPr>
          </a:p>
        </p:txBody>
      </p:sp>
      <p:grpSp>
        <p:nvGrpSpPr>
          <p:cNvPr id="541" name="Group 541"/>
          <p:cNvGrpSpPr/>
          <p:nvPr/>
        </p:nvGrpSpPr>
        <p:grpSpPr>
          <a:xfrm>
            <a:off x="3241022" y="1833038"/>
            <a:ext cx="3559933" cy="2768948"/>
            <a:chOff x="0" y="0"/>
            <a:chExt cx="3559931" cy="2768947"/>
          </a:xfrm>
        </p:grpSpPr>
        <p:grpSp>
          <p:nvGrpSpPr>
            <p:cNvPr id="538" name="Group 538"/>
            <p:cNvGrpSpPr/>
            <p:nvPr/>
          </p:nvGrpSpPr>
          <p:grpSpPr>
            <a:xfrm>
              <a:off x="73316" y="0"/>
              <a:ext cx="3486616" cy="2481044"/>
              <a:chOff x="0" y="0"/>
              <a:chExt cx="3486615" cy="2481043"/>
            </a:xfrm>
          </p:grpSpPr>
          <p:pic>
            <p:nvPicPr>
              <p:cNvPr id="536" name="image17.png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0" y="0"/>
                <a:ext cx="3486616" cy="24810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7" name="image18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19024" y="631102"/>
                <a:ext cx="1539612" cy="14286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39" name="image39.tif"/>
            <p:cNvPicPr>
              <a:picLocks noChangeAspect="1"/>
            </p:cNvPicPr>
            <p:nvPr/>
          </p:nvPicPr>
          <p:blipFill>
            <a:blip r:embed="rId24">
              <a:extLst/>
            </a:blip>
            <a:srcRect l="3125" t="3320" r="1851" b="2875"/>
            <a:stretch>
              <a:fillRect/>
            </a:stretch>
          </p:blipFill>
          <p:spPr>
            <a:xfrm>
              <a:off x="-1" y="2341116"/>
              <a:ext cx="433389" cy="427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05" y="0"/>
                  </a:moveTo>
                  <a:cubicBezTo>
                    <a:pt x="10723" y="638"/>
                    <a:pt x="9085" y="1798"/>
                    <a:pt x="5954" y="4068"/>
                  </a:cubicBezTo>
                  <a:lnTo>
                    <a:pt x="0" y="8396"/>
                  </a:lnTo>
                  <a:cubicBezTo>
                    <a:pt x="148" y="8739"/>
                    <a:pt x="230" y="9188"/>
                    <a:pt x="435" y="9417"/>
                  </a:cubicBezTo>
                  <a:cubicBezTo>
                    <a:pt x="1511" y="10621"/>
                    <a:pt x="1511" y="10762"/>
                    <a:pt x="435" y="11181"/>
                  </a:cubicBezTo>
                  <a:cubicBezTo>
                    <a:pt x="249" y="11253"/>
                    <a:pt x="185" y="11538"/>
                    <a:pt x="59" y="11742"/>
                  </a:cubicBezTo>
                  <a:cubicBezTo>
                    <a:pt x="163" y="11913"/>
                    <a:pt x="246" y="12114"/>
                    <a:pt x="376" y="12223"/>
                  </a:cubicBezTo>
                  <a:cubicBezTo>
                    <a:pt x="1348" y="13040"/>
                    <a:pt x="1348" y="13240"/>
                    <a:pt x="376" y="14327"/>
                  </a:cubicBezTo>
                  <a:cubicBezTo>
                    <a:pt x="271" y="14445"/>
                    <a:pt x="193" y="14734"/>
                    <a:pt x="99" y="14908"/>
                  </a:cubicBezTo>
                  <a:lnTo>
                    <a:pt x="4451" y="18214"/>
                  </a:lnTo>
                  <a:lnTo>
                    <a:pt x="8802" y="21600"/>
                  </a:lnTo>
                  <a:cubicBezTo>
                    <a:pt x="10228" y="20974"/>
                    <a:pt x="11922" y="19744"/>
                    <a:pt x="15191" y="17392"/>
                  </a:cubicBezTo>
                  <a:lnTo>
                    <a:pt x="21382" y="12984"/>
                  </a:lnTo>
                  <a:cubicBezTo>
                    <a:pt x="21309" y="12804"/>
                    <a:pt x="21267" y="12406"/>
                    <a:pt x="21185" y="12323"/>
                  </a:cubicBezTo>
                  <a:cubicBezTo>
                    <a:pt x="20522" y="11652"/>
                    <a:pt x="20522" y="11291"/>
                    <a:pt x="21185" y="10620"/>
                  </a:cubicBezTo>
                  <a:cubicBezTo>
                    <a:pt x="21368" y="10435"/>
                    <a:pt x="21468" y="9748"/>
                    <a:pt x="21600" y="9117"/>
                  </a:cubicBezTo>
                  <a:cubicBezTo>
                    <a:pt x="21587" y="9109"/>
                    <a:pt x="21574" y="8802"/>
                    <a:pt x="21560" y="8816"/>
                  </a:cubicBezTo>
                  <a:cubicBezTo>
                    <a:pt x="20660" y="9729"/>
                    <a:pt x="18611" y="7919"/>
                    <a:pt x="18969" y="6532"/>
                  </a:cubicBezTo>
                  <a:cubicBezTo>
                    <a:pt x="19235" y="5504"/>
                    <a:pt x="18329" y="4368"/>
                    <a:pt x="15448" y="2164"/>
                  </a:cubicBezTo>
                  <a:cubicBezTo>
                    <a:pt x="13955" y="1022"/>
                    <a:pt x="13039" y="429"/>
                    <a:pt x="12105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40" name="image19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34192" y="1897345"/>
              <a:ext cx="364898" cy="407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5" name="Group 545"/>
          <p:cNvGrpSpPr/>
          <p:nvPr/>
        </p:nvGrpSpPr>
        <p:grpSpPr>
          <a:xfrm>
            <a:off x="12268355" y="3145740"/>
            <a:ext cx="1570019" cy="1680631"/>
            <a:chOff x="-1" y="0"/>
            <a:chExt cx="1570018" cy="1680629"/>
          </a:xfrm>
        </p:grpSpPr>
        <p:pic>
          <p:nvPicPr>
            <p:cNvPr id="542" name="image39.tif"/>
            <p:cNvPicPr>
              <a:picLocks noChangeAspect="1"/>
            </p:cNvPicPr>
            <p:nvPr/>
          </p:nvPicPr>
          <p:blipFill>
            <a:blip r:embed="rId24">
              <a:extLst/>
            </a:blip>
            <a:srcRect l="3125" t="3320" r="1850" b="2900"/>
            <a:stretch>
              <a:fillRect/>
            </a:stretch>
          </p:blipFill>
          <p:spPr>
            <a:xfrm>
              <a:off x="-2" y="1052772"/>
              <a:ext cx="636192" cy="62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43" name="image23.pn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786333" y="0"/>
              <a:ext cx="783685" cy="157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image19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50192" y="196479"/>
              <a:ext cx="535642" cy="597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9" name="Group 549"/>
          <p:cNvGrpSpPr/>
          <p:nvPr/>
        </p:nvGrpSpPr>
        <p:grpSpPr>
          <a:xfrm>
            <a:off x="18001113" y="2822880"/>
            <a:ext cx="1761105" cy="1339459"/>
            <a:chOff x="0" y="0"/>
            <a:chExt cx="1761103" cy="1339457"/>
          </a:xfrm>
        </p:grpSpPr>
        <p:pic>
          <p:nvPicPr>
            <p:cNvPr id="546" name="image22.pn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-1" y="0"/>
              <a:ext cx="1339460" cy="13394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70343" dir="3600000">
                <a:srgbClr val="A6AAA9">
                  <a:alpha val="70000"/>
                </a:srgbClr>
              </a:outerShdw>
            </a:effectLst>
          </p:spPr>
        </p:pic>
        <p:pic>
          <p:nvPicPr>
            <p:cNvPr id="547" name="image39.tif"/>
            <p:cNvPicPr>
              <a:picLocks noChangeAspect="1"/>
            </p:cNvPicPr>
            <p:nvPr/>
          </p:nvPicPr>
          <p:blipFill>
            <a:blip r:embed="rId24">
              <a:extLst/>
            </a:blip>
            <a:srcRect l="3125" t="3319" r="1839" b="2961"/>
            <a:stretch>
              <a:fillRect/>
            </a:stretch>
          </p:blipFill>
          <p:spPr>
            <a:xfrm>
              <a:off x="1274534" y="819327"/>
              <a:ext cx="486570" cy="47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86" y="0"/>
                  </a:moveTo>
                  <a:cubicBezTo>
                    <a:pt x="10703" y="639"/>
                    <a:pt x="9067" y="1784"/>
                    <a:pt x="5937" y="4056"/>
                  </a:cubicBezTo>
                  <a:lnTo>
                    <a:pt x="0" y="8397"/>
                  </a:lnTo>
                  <a:cubicBezTo>
                    <a:pt x="148" y="8740"/>
                    <a:pt x="236" y="9186"/>
                    <a:pt x="440" y="9415"/>
                  </a:cubicBezTo>
                  <a:cubicBezTo>
                    <a:pt x="1516" y="10621"/>
                    <a:pt x="1516" y="10766"/>
                    <a:pt x="440" y="11184"/>
                  </a:cubicBezTo>
                  <a:cubicBezTo>
                    <a:pt x="255" y="11256"/>
                    <a:pt x="179" y="11534"/>
                    <a:pt x="53" y="11738"/>
                  </a:cubicBezTo>
                  <a:cubicBezTo>
                    <a:pt x="157" y="11909"/>
                    <a:pt x="258" y="12110"/>
                    <a:pt x="388" y="12220"/>
                  </a:cubicBezTo>
                  <a:cubicBezTo>
                    <a:pt x="1359" y="13037"/>
                    <a:pt x="1359" y="13258"/>
                    <a:pt x="388" y="14346"/>
                  </a:cubicBezTo>
                  <a:cubicBezTo>
                    <a:pt x="283" y="14464"/>
                    <a:pt x="216" y="14762"/>
                    <a:pt x="123" y="14936"/>
                  </a:cubicBezTo>
                  <a:lnTo>
                    <a:pt x="4440" y="18259"/>
                  </a:lnTo>
                  <a:lnTo>
                    <a:pt x="8809" y="21600"/>
                  </a:lnTo>
                  <a:cubicBezTo>
                    <a:pt x="10234" y="20974"/>
                    <a:pt x="11937" y="19774"/>
                    <a:pt x="15205" y="17419"/>
                  </a:cubicBezTo>
                  <a:lnTo>
                    <a:pt x="21389" y="12989"/>
                  </a:lnTo>
                  <a:cubicBezTo>
                    <a:pt x="21315" y="12810"/>
                    <a:pt x="21241" y="12410"/>
                    <a:pt x="21160" y="12328"/>
                  </a:cubicBezTo>
                  <a:cubicBezTo>
                    <a:pt x="20497" y="11655"/>
                    <a:pt x="20497" y="11285"/>
                    <a:pt x="21160" y="10612"/>
                  </a:cubicBezTo>
                  <a:cubicBezTo>
                    <a:pt x="21342" y="10427"/>
                    <a:pt x="21468" y="9762"/>
                    <a:pt x="21600" y="9130"/>
                  </a:cubicBezTo>
                  <a:cubicBezTo>
                    <a:pt x="21587" y="9122"/>
                    <a:pt x="21596" y="8812"/>
                    <a:pt x="21582" y="8826"/>
                  </a:cubicBezTo>
                  <a:cubicBezTo>
                    <a:pt x="20681" y="9739"/>
                    <a:pt x="18582" y="7928"/>
                    <a:pt x="18940" y="6539"/>
                  </a:cubicBezTo>
                  <a:cubicBezTo>
                    <a:pt x="19206" y="5511"/>
                    <a:pt x="18332" y="4386"/>
                    <a:pt x="15451" y="2180"/>
                  </a:cubicBezTo>
                  <a:cubicBezTo>
                    <a:pt x="13957" y="1036"/>
                    <a:pt x="13019" y="429"/>
                    <a:pt x="1208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48" name="image19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1215069" y="170911"/>
              <a:ext cx="409620" cy="457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3" name="Group 553"/>
          <p:cNvGrpSpPr/>
          <p:nvPr/>
        </p:nvGrpSpPr>
        <p:grpSpPr>
          <a:xfrm>
            <a:off x="18173938" y="5424677"/>
            <a:ext cx="2510231" cy="3334695"/>
            <a:chOff x="0" y="0"/>
            <a:chExt cx="2510229" cy="3334694"/>
          </a:xfrm>
        </p:grpSpPr>
        <p:pic>
          <p:nvPicPr>
            <p:cNvPr id="550" name="image24.pn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0" y="-1"/>
              <a:ext cx="2510230" cy="2738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1" name="image39.tif"/>
            <p:cNvPicPr>
              <a:picLocks noChangeAspect="1"/>
            </p:cNvPicPr>
            <p:nvPr/>
          </p:nvPicPr>
          <p:blipFill>
            <a:blip r:embed="rId24">
              <a:extLst/>
            </a:blip>
            <a:srcRect l="3125" t="3320" r="1850" b="2900"/>
            <a:stretch>
              <a:fillRect/>
            </a:stretch>
          </p:blipFill>
          <p:spPr>
            <a:xfrm>
              <a:off x="902309" y="2706838"/>
              <a:ext cx="636192" cy="627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52" name="image19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1658161" y="2547516"/>
              <a:ext cx="535642" cy="5977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4" name="Shape 554"/>
          <p:cNvSpPr/>
          <p:nvPr/>
        </p:nvSpPr>
        <p:spPr>
          <a:xfrm>
            <a:off x="16827797" y="7544211"/>
            <a:ext cx="2006764" cy="90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i="1" sz="1800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Unidades </a:t>
            </a:r>
          </a:p>
          <a:p>
            <a:pPr defTabSz="584200">
              <a:defRPr i="1" sz="1800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organizacionais remotas</a:t>
            </a:r>
          </a:p>
        </p:txBody>
      </p:sp>
      <p:sp>
        <p:nvSpPr>
          <p:cNvPr id="555" name="Shape 555"/>
          <p:cNvSpPr/>
          <p:nvPr/>
        </p:nvSpPr>
        <p:spPr>
          <a:xfrm>
            <a:off x="5096281" y="3697168"/>
            <a:ext cx="1967243" cy="90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i="1" sz="1800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Comunidades</a:t>
            </a:r>
          </a:p>
          <a:p>
            <a:pPr defTabSz="584200">
              <a:defRPr i="1" sz="1800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Isoladas</a:t>
            </a:r>
          </a:p>
        </p:txBody>
      </p:sp>
      <p:sp>
        <p:nvSpPr>
          <p:cNvPr id="556" name="Shape 556"/>
          <p:cNvSpPr/>
          <p:nvPr/>
        </p:nvSpPr>
        <p:spPr>
          <a:xfrm>
            <a:off x="18613085" y="4013643"/>
            <a:ext cx="1354611" cy="90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i="1" sz="1800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Usuários</a:t>
            </a:r>
          </a:p>
          <a:p>
            <a:pPr defTabSz="584200">
              <a:defRPr i="1" sz="1800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On-line</a:t>
            </a:r>
          </a:p>
        </p:txBody>
      </p:sp>
      <p:grpSp>
        <p:nvGrpSpPr>
          <p:cNvPr id="559" name="Group 559"/>
          <p:cNvGrpSpPr/>
          <p:nvPr/>
        </p:nvGrpSpPr>
        <p:grpSpPr>
          <a:xfrm>
            <a:off x="9002417" y="2388666"/>
            <a:ext cx="1951648" cy="2578378"/>
            <a:chOff x="0" y="0"/>
            <a:chExt cx="1951647" cy="2578377"/>
          </a:xfrm>
        </p:grpSpPr>
        <p:pic>
          <p:nvPicPr>
            <p:cNvPr id="557" name="image20.pn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567193" y="0"/>
              <a:ext cx="1072466" cy="1657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8" name="Shape 558"/>
            <p:cNvSpPr/>
            <p:nvPr/>
          </p:nvSpPr>
          <p:spPr>
            <a:xfrm>
              <a:off x="-1" y="1673809"/>
              <a:ext cx="1951649" cy="90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i="1" sz="18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Ponto de</a:t>
              </a:r>
            </a:p>
            <a:p>
              <a:pPr defTabSz="584200">
                <a:defRPr i="1" sz="18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Conectividade</a:t>
              </a:r>
            </a:p>
          </p:txBody>
        </p:sp>
      </p:grpSp>
      <p:grpSp>
        <p:nvGrpSpPr>
          <p:cNvPr id="581" name="Group 581"/>
          <p:cNvGrpSpPr/>
          <p:nvPr/>
        </p:nvGrpSpPr>
        <p:grpSpPr>
          <a:xfrm>
            <a:off x="5563309" y="10928186"/>
            <a:ext cx="14079966" cy="2690022"/>
            <a:chOff x="0" y="0"/>
            <a:chExt cx="14079965" cy="2690021"/>
          </a:xfrm>
        </p:grpSpPr>
        <p:grpSp>
          <p:nvGrpSpPr>
            <p:cNvPr id="562" name="Group 562"/>
            <p:cNvGrpSpPr/>
            <p:nvPr/>
          </p:nvGrpSpPr>
          <p:grpSpPr>
            <a:xfrm>
              <a:off x="4035574" y="73001"/>
              <a:ext cx="1775809" cy="2412761"/>
              <a:chOff x="0" y="0"/>
              <a:chExt cx="1775808" cy="2412760"/>
            </a:xfrm>
          </p:grpSpPr>
          <p:pic>
            <p:nvPicPr>
              <p:cNvPr id="560" name="image40.tif"/>
              <p:cNvPicPr>
                <a:picLocks noChangeAspect="1"/>
              </p:cNvPicPr>
              <p:nvPr/>
            </p:nvPicPr>
            <p:blipFill>
              <a:blip r:embed="rId30">
                <a:extLst/>
              </a:blip>
              <a:srcRect l="62" t="1012" r="131" b="1225"/>
              <a:stretch>
                <a:fillRect/>
              </a:stretch>
            </p:blipFill>
            <p:spPr>
              <a:xfrm>
                <a:off x="37974" y="0"/>
                <a:ext cx="1495426" cy="2080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32" y="0"/>
                    </a:moveTo>
                    <a:lnTo>
                      <a:pt x="4861" y="1723"/>
                    </a:lnTo>
                    <a:lnTo>
                      <a:pt x="11" y="3668"/>
                    </a:lnTo>
                    <a:lnTo>
                      <a:pt x="0" y="12768"/>
                    </a:lnTo>
                    <a:lnTo>
                      <a:pt x="0" y="16737"/>
                    </a:lnTo>
                    <a:lnTo>
                      <a:pt x="2178" y="17619"/>
                    </a:lnTo>
                    <a:cubicBezTo>
                      <a:pt x="3381" y="18104"/>
                      <a:pt x="4660" y="18420"/>
                      <a:pt x="5027" y="18319"/>
                    </a:cubicBezTo>
                    <a:cubicBezTo>
                      <a:pt x="5442" y="18205"/>
                      <a:pt x="5769" y="18342"/>
                      <a:pt x="5899" y="18682"/>
                    </a:cubicBezTo>
                    <a:cubicBezTo>
                      <a:pt x="6013" y="18982"/>
                      <a:pt x="7503" y="19800"/>
                      <a:pt x="9212" y="20508"/>
                    </a:cubicBezTo>
                    <a:cubicBezTo>
                      <a:pt x="10677" y="21115"/>
                      <a:pt x="11467" y="21427"/>
                      <a:pt x="12376" y="21600"/>
                    </a:cubicBezTo>
                    <a:cubicBezTo>
                      <a:pt x="12467" y="21578"/>
                      <a:pt x="12801" y="21562"/>
                      <a:pt x="12835" y="21538"/>
                    </a:cubicBezTo>
                    <a:cubicBezTo>
                      <a:pt x="13747" y="20882"/>
                      <a:pt x="20879" y="18146"/>
                      <a:pt x="21250" y="18311"/>
                    </a:cubicBezTo>
                    <a:cubicBezTo>
                      <a:pt x="21430" y="18391"/>
                      <a:pt x="21560" y="15221"/>
                      <a:pt x="21600" y="11136"/>
                    </a:cubicBezTo>
                    <a:cubicBezTo>
                      <a:pt x="21565" y="6603"/>
                      <a:pt x="21441" y="4542"/>
                      <a:pt x="21084" y="4533"/>
                    </a:cubicBezTo>
                    <a:cubicBezTo>
                      <a:pt x="20494" y="4519"/>
                      <a:pt x="10421" y="555"/>
                      <a:pt x="9751" y="74"/>
                    </a:cubicBezTo>
                    <a:cubicBezTo>
                      <a:pt x="9709" y="43"/>
                      <a:pt x="9307" y="28"/>
                      <a:pt x="913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61" name="Shape 561"/>
              <p:cNvSpPr/>
              <p:nvPr/>
            </p:nvSpPr>
            <p:spPr>
              <a:xfrm>
                <a:off x="-1" y="1997005"/>
                <a:ext cx="1775810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B.I.</a:t>
                </a:r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>
              <a:off x="6208648" y="19027"/>
              <a:ext cx="1370013" cy="2276700"/>
              <a:chOff x="0" y="0"/>
              <a:chExt cx="1370012" cy="2276699"/>
            </a:xfrm>
          </p:grpSpPr>
          <p:pic>
            <p:nvPicPr>
              <p:cNvPr id="563" name="image41.tif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l="116" t="1040" r="123" b="1040"/>
              <a:stretch>
                <a:fillRect/>
              </a:stretch>
            </p:blipFill>
            <p:spPr>
              <a:xfrm>
                <a:off x="0" y="0"/>
                <a:ext cx="1370013" cy="182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065" y="0"/>
                    </a:moveTo>
                    <a:cubicBezTo>
                      <a:pt x="12293" y="166"/>
                      <a:pt x="11576" y="447"/>
                      <a:pt x="10337" y="976"/>
                    </a:cubicBezTo>
                    <a:cubicBezTo>
                      <a:pt x="8791" y="1638"/>
                      <a:pt x="5883" y="2852"/>
                      <a:pt x="3861" y="3684"/>
                    </a:cubicBezTo>
                    <a:lnTo>
                      <a:pt x="181" y="5199"/>
                    </a:lnTo>
                    <a:lnTo>
                      <a:pt x="63" y="13510"/>
                    </a:lnTo>
                    <a:lnTo>
                      <a:pt x="0" y="18691"/>
                    </a:lnTo>
                    <a:lnTo>
                      <a:pt x="1508" y="19465"/>
                    </a:lnTo>
                    <a:cubicBezTo>
                      <a:pt x="2351" y="19896"/>
                      <a:pt x="3958" y="20588"/>
                      <a:pt x="5081" y="21004"/>
                    </a:cubicBezTo>
                    <a:cubicBezTo>
                      <a:pt x="5938" y="21322"/>
                      <a:pt x="6854" y="21477"/>
                      <a:pt x="7990" y="21581"/>
                    </a:cubicBezTo>
                    <a:cubicBezTo>
                      <a:pt x="8066" y="21560"/>
                      <a:pt x="8328" y="21547"/>
                      <a:pt x="8347" y="21525"/>
                    </a:cubicBezTo>
                    <a:cubicBezTo>
                      <a:pt x="8414" y="21443"/>
                      <a:pt x="8746" y="21369"/>
                      <a:pt x="9204" y="21314"/>
                    </a:cubicBezTo>
                    <a:cubicBezTo>
                      <a:pt x="9360" y="20905"/>
                      <a:pt x="10643" y="20596"/>
                      <a:pt x="11426" y="20910"/>
                    </a:cubicBezTo>
                    <a:cubicBezTo>
                      <a:pt x="11676" y="21010"/>
                      <a:pt x="11850" y="21142"/>
                      <a:pt x="11951" y="21267"/>
                    </a:cubicBezTo>
                    <a:cubicBezTo>
                      <a:pt x="12823" y="21315"/>
                      <a:pt x="13558" y="21401"/>
                      <a:pt x="13660" y="21525"/>
                    </a:cubicBezTo>
                    <a:cubicBezTo>
                      <a:pt x="13684" y="21554"/>
                      <a:pt x="14000" y="21573"/>
                      <a:pt x="14123" y="21600"/>
                    </a:cubicBezTo>
                    <a:cubicBezTo>
                      <a:pt x="14358" y="21573"/>
                      <a:pt x="14859" y="21557"/>
                      <a:pt x="14886" y="21525"/>
                    </a:cubicBezTo>
                    <a:cubicBezTo>
                      <a:pt x="15024" y="21356"/>
                      <a:pt x="15492" y="21215"/>
                      <a:pt x="15912" y="21215"/>
                    </a:cubicBezTo>
                    <a:cubicBezTo>
                      <a:pt x="17199" y="21215"/>
                      <a:pt x="17952" y="20351"/>
                      <a:pt x="17952" y="18897"/>
                    </a:cubicBezTo>
                    <a:cubicBezTo>
                      <a:pt x="17952" y="17637"/>
                      <a:pt x="18051" y="17515"/>
                      <a:pt x="19529" y="16950"/>
                    </a:cubicBezTo>
                    <a:cubicBezTo>
                      <a:pt x="19784" y="16852"/>
                      <a:pt x="20004" y="16798"/>
                      <a:pt x="20236" y="16729"/>
                    </a:cubicBezTo>
                    <a:cubicBezTo>
                      <a:pt x="20711" y="16547"/>
                      <a:pt x="21136" y="16423"/>
                      <a:pt x="21268" y="16485"/>
                    </a:cubicBezTo>
                    <a:cubicBezTo>
                      <a:pt x="21443" y="16566"/>
                      <a:pt x="21565" y="13638"/>
                      <a:pt x="21600" y="9840"/>
                    </a:cubicBezTo>
                    <a:cubicBezTo>
                      <a:pt x="21568" y="5945"/>
                      <a:pt x="21482" y="2833"/>
                      <a:pt x="21368" y="2919"/>
                    </a:cubicBezTo>
                    <a:cubicBezTo>
                      <a:pt x="21099" y="3120"/>
                      <a:pt x="17188" y="1717"/>
                      <a:pt x="14611" y="497"/>
                    </a:cubicBezTo>
                    <a:cubicBezTo>
                      <a:pt x="14093" y="251"/>
                      <a:pt x="13632" y="108"/>
                      <a:pt x="13065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64" name="Shape 564"/>
              <p:cNvSpPr/>
              <p:nvPr/>
            </p:nvSpPr>
            <p:spPr>
              <a:xfrm>
                <a:off x="68922" y="1860944"/>
                <a:ext cx="1017625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SGBDR</a:t>
                </a:r>
              </a:p>
            </p:txBody>
          </p:sp>
        </p:grpSp>
        <p:grpSp>
          <p:nvGrpSpPr>
            <p:cNvPr id="568" name="Group 568"/>
            <p:cNvGrpSpPr/>
            <p:nvPr/>
          </p:nvGrpSpPr>
          <p:grpSpPr>
            <a:xfrm>
              <a:off x="1995714" y="26325"/>
              <a:ext cx="1582959" cy="2043340"/>
              <a:chOff x="-1" y="0"/>
              <a:chExt cx="1582957" cy="2043338"/>
            </a:xfrm>
          </p:grpSpPr>
          <p:pic>
            <p:nvPicPr>
              <p:cNvPr id="566" name="image42.tif"/>
              <p:cNvPicPr>
                <a:picLocks noChangeAspect="1"/>
              </p:cNvPicPr>
              <p:nvPr/>
            </p:nvPicPr>
            <p:blipFill>
              <a:blip r:embed="rId32">
                <a:extLst/>
              </a:blip>
              <a:srcRect l="0" t="847" r="9300" b="1111"/>
              <a:stretch>
                <a:fillRect/>
              </a:stretch>
            </p:blipFill>
            <p:spPr>
              <a:xfrm>
                <a:off x="369709" y="0"/>
                <a:ext cx="1213248" cy="1799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71" y="0"/>
                    </a:moveTo>
                    <a:lnTo>
                      <a:pt x="4812" y="1753"/>
                    </a:lnTo>
                    <a:lnTo>
                      <a:pt x="0" y="3678"/>
                    </a:lnTo>
                    <a:lnTo>
                      <a:pt x="0" y="8180"/>
                    </a:lnTo>
                    <a:lnTo>
                      <a:pt x="0" y="8227"/>
                    </a:lnTo>
                    <a:lnTo>
                      <a:pt x="0" y="10829"/>
                    </a:lnTo>
                    <a:lnTo>
                      <a:pt x="0" y="12768"/>
                    </a:lnTo>
                    <a:lnTo>
                      <a:pt x="0" y="16550"/>
                    </a:lnTo>
                    <a:lnTo>
                      <a:pt x="1660" y="17198"/>
                    </a:lnTo>
                    <a:lnTo>
                      <a:pt x="2367" y="17446"/>
                    </a:lnTo>
                    <a:cubicBezTo>
                      <a:pt x="3280" y="17784"/>
                      <a:pt x="4252" y="18108"/>
                      <a:pt x="4522" y="18108"/>
                    </a:cubicBezTo>
                    <a:cubicBezTo>
                      <a:pt x="4841" y="18108"/>
                      <a:pt x="5785" y="18489"/>
                      <a:pt x="6628" y="18951"/>
                    </a:cubicBezTo>
                    <a:cubicBezTo>
                      <a:pt x="6941" y="19122"/>
                      <a:pt x="7426" y="19297"/>
                      <a:pt x="7857" y="19499"/>
                    </a:cubicBezTo>
                    <a:cubicBezTo>
                      <a:pt x="10302" y="20479"/>
                      <a:pt x="12067" y="21290"/>
                      <a:pt x="11870" y="21505"/>
                    </a:cubicBezTo>
                    <a:cubicBezTo>
                      <a:pt x="11837" y="21541"/>
                      <a:pt x="12307" y="21568"/>
                      <a:pt x="12450" y="21600"/>
                    </a:cubicBezTo>
                    <a:cubicBezTo>
                      <a:pt x="12727" y="21574"/>
                      <a:pt x="13078" y="21550"/>
                      <a:pt x="13050" y="21519"/>
                    </a:cubicBezTo>
                    <a:cubicBezTo>
                      <a:pt x="12885" y="21339"/>
                      <a:pt x="14752" y="20419"/>
                      <a:pt x="17184" y="19466"/>
                    </a:cubicBezTo>
                    <a:lnTo>
                      <a:pt x="19431" y="18580"/>
                    </a:lnTo>
                    <a:lnTo>
                      <a:pt x="21600" y="17674"/>
                    </a:lnTo>
                    <a:lnTo>
                      <a:pt x="21600" y="11214"/>
                    </a:lnTo>
                    <a:lnTo>
                      <a:pt x="21600" y="11195"/>
                    </a:lnTo>
                    <a:lnTo>
                      <a:pt x="21600" y="4716"/>
                    </a:lnTo>
                    <a:lnTo>
                      <a:pt x="16060" y="2592"/>
                    </a:lnTo>
                    <a:cubicBezTo>
                      <a:pt x="13011" y="1428"/>
                      <a:pt x="10377" y="326"/>
                      <a:pt x="10210" y="143"/>
                    </a:cubicBezTo>
                    <a:cubicBezTo>
                      <a:pt x="10158" y="87"/>
                      <a:pt x="9588" y="47"/>
                      <a:pt x="917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67" name="Shape 567"/>
              <p:cNvSpPr/>
              <p:nvPr/>
            </p:nvSpPr>
            <p:spPr>
              <a:xfrm>
                <a:off x="-2" y="1627583"/>
                <a:ext cx="902585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ERP</a:t>
                </a:r>
              </a:p>
            </p:txBody>
          </p:sp>
        </p:grpSp>
        <p:grpSp>
          <p:nvGrpSpPr>
            <p:cNvPr id="571" name="Group 571"/>
            <p:cNvGrpSpPr/>
            <p:nvPr/>
          </p:nvGrpSpPr>
          <p:grpSpPr>
            <a:xfrm>
              <a:off x="0" y="92680"/>
              <a:ext cx="1844149" cy="2342345"/>
              <a:chOff x="436775" y="0"/>
              <a:chExt cx="1844148" cy="2342344"/>
            </a:xfrm>
          </p:grpSpPr>
          <p:pic>
            <p:nvPicPr>
              <p:cNvPr id="569" name="image43.tif"/>
              <p:cNvPicPr>
                <a:picLocks noChangeAspect="1"/>
              </p:cNvPicPr>
              <p:nvPr/>
            </p:nvPicPr>
            <p:blipFill>
              <a:blip r:embed="rId33">
                <a:extLst/>
              </a:blip>
              <a:srcRect l="218" t="1377" r="9302" b="3381"/>
              <a:stretch>
                <a:fillRect/>
              </a:stretch>
            </p:blipFill>
            <p:spPr>
              <a:xfrm>
                <a:off x="1016083" y="-1"/>
                <a:ext cx="1264841" cy="1826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851" y="0"/>
                    </a:moveTo>
                    <a:lnTo>
                      <a:pt x="4771" y="1680"/>
                    </a:lnTo>
                    <a:lnTo>
                      <a:pt x="0" y="3637"/>
                    </a:lnTo>
                    <a:lnTo>
                      <a:pt x="68" y="8358"/>
                    </a:lnTo>
                    <a:lnTo>
                      <a:pt x="224" y="17025"/>
                    </a:lnTo>
                    <a:lnTo>
                      <a:pt x="2447" y="17827"/>
                    </a:lnTo>
                    <a:cubicBezTo>
                      <a:pt x="6630" y="19331"/>
                      <a:pt x="9988" y="20853"/>
                      <a:pt x="10925" y="21600"/>
                    </a:cubicBezTo>
                    <a:lnTo>
                      <a:pt x="13650" y="21600"/>
                    </a:lnTo>
                    <a:cubicBezTo>
                      <a:pt x="14278" y="21199"/>
                      <a:pt x="15433" y="20615"/>
                      <a:pt x="17174" y="19915"/>
                    </a:cubicBezTo>
                    <a:lnTo>
                      <a:pt x="21600" y="18127"/>
                    </a:lnTo>
                    <a:lnTo>
                      <a:pt x="21600" y="11445"/>
                    </a:lnTo>
                    <a:lnTo>
                      <a:pt x="21600" y="4768"/>
                    </a:lnTo>
                    <a:lnTo>
                      <a:pt x="15148" y="2238"/>
                    </a:lnTo>
                    <a:cubicBezTo>
                      <a:pt x="11840" y="935"/>
                      <a:pt x="10228" y="310"/>
                      <a:pt x="885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70" name="Shape 570"/>
              <p:cNvSpPr/>
              <p:nvPr/>
            </p:nvSpPr>
            <p:spPr>
              <a:xfrm>
                <a:off x="436775" y="1620316"/>
                <a:ext cx="1266947" cy="722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Outros sistemas</a:t>
                </a:r>
              </a:p>
            </p:txBody>
          </p:sp>
        </p:grpSp>
        <p:grpSp>
          <p:nvGrpSpPr>
            <p:cNvPr id="574" name="Group 574"/>
            <p:cNvGrpSpPr/>
            <p:nvPr/>
          </p:nvGrpSpPr>
          <p:grpSpPr>
            <a:xfrm>
              <a:off x="8094694" y="105879"/>
              <a:ext cx="1623081" cy="2102998"/>
              <a:chOff x="0" y="0"/>
              <a:chExt cx="1623080" cy="2102996"/>
            </a:xfrm>
          </p:grpSpPr>
          <p:pic>
            <p:nvPicPr>
              <p:cNvPr id="572" name="image44.tif"/>
              <p:cNvPicPr>
                <a:picLocks noChangeAspect="1"/>
              </p:cNvPicPr>
              <p:nvPr/>
            </p:nvPicPr>
            <p:blipFill>
              <a:blip r:embed="rId34">
                <a:extLst/>
              </a:blip>
              <a:srcRect l="0" t="1105" r="0" b="1098"/>
              <a:stretch>
                <a:fillRect/>
              </a:stretch>
            </p:blipFill>
            <p:spPr>
              <a:xfrm>
                <a:off x="204921" y="-1"/>
                <a:ext cx="1213082" cy="1640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284" y="0"/>
                    </a:moveTo>
                    <a:cubicBezTo>
                      <a:pt x="12688" y="119"/>
                      <a:pt x="12169" y="271"/>
                      <a:pt x="11588" y="538"/>
                    </a:cubicBezTo>
                    <a:cubicBezTo>
                      <a:pt x="10645" y="972"/>
                      <a:pt x="7655" y="2209"/>
                      <a:pt x="4939" y="3281"/>
                    </a:cubicBezTo>
                    <a:lnTo>
                      <a:pt x="0" y="5225"/>
                    </a:lnTo>
                    <a:lnTo>
                      <a:pt x="0" y="9065"/>
                    </a:lnTo>
                    <a:lnTo>
                      <a:pt x="0" y="10460"/>
                    </a:lnTo>
                    <a:lnTo>
                      <a:pt x="0" y="10800"/>
                    </a:lnTo>
                    <a:lnTo>
                      <a:pt x="0" y="13538"/>
                    </a:lnTo>
                    <a:lnTo>
                      <a:pt x="0" y="18376"/>
                    </a:lnTo>
                    <a:lnTo>
                      <a:pt x="1491" y="19317"/>
                    </a:lnTo>
                    <a:cubicBezTo>
                      <a:pt x="2312" y="19829"/>
                      <a:pt x="3663" y="20459"/>
                      <a:pt x="4494" y="20717"/>
                    </a:cubicBezTo>
                    <a:cubicBezTo>
                      <a:pt x="5030" y="20883"/>
                      <a:pt x="5369" y="21070"/>
                      <a:pt x="5561" y="21245"/>
                    </a:cubicBezTo>
                    <a:cubicBezTo>
                      <a:pt x="6396" y="21307"/>
                      <a:pt x="7033" y="21399"/>
                      <a:pt x="7122" y="21506"/>
                    </a:cubicBezTo>
                    <a:cubicBezTo>
                      <a:pt x="7155" y="21545"/>
                      <a:pt x="7720" y="21566"/>
                      <a:pt x="7949" y="21600"/>
                    </a:cubicBezTo>
                    <a:cubicBezTo>
                      <a:pt x="8105" y="21567"/>
                      <a:pt x="8469" y="21542"/>
                      <a:pt x="8500" y="21506"/>
                    </a:cubicBezTo>
                    <a:cubicBezTo>
                      <a:pt x="8553" y="21442"/>
                      <a:pt x="9194" y="21400"/>
                      <a:pt x="9624" y="21354"/>
                    </a:cubicBezTo>
                    <a:cubicBezTo>
                      <a:pt x="9804" y="21099"/>
                      <a:pt x="10638" y="20624"/>
                      <a:pt x="11955" y="20132"/>
                    </a:cubicBezTo>
                    <a:lnTo>
                      <a:pt x="14774" y="19092"/>
                    </a:lnTo>
                    <a:lnTo>
                      <a:pt x="17142" y="20100"/>
                    </a:lnTo>
                    <a:cubicBezTo>
                      <a:pt x="18311" y="20596"/>
                      <a:pt x="19143" y="21099"/>
                      <a:pt x="19282" y="21354"/>
                    </a:cubicBezTo>
                    <a:cubicBezTo>
                      <a:pt x="19735" y="21400"/>
                      <a:pt x="20358" y="21441"/>
                      <a:pt x="20427" y="21506"/>
                    </a:cubicBezTo>
                    <a:lnTo>
                      <a:pt x="20293" y="19296"/>
                    </a:lnTo>
                    <a:cubicBezTo>
                      <a:pt x="20169" y="17217"/>
                      <a:pt x="20266" y="16710"/>
                      <a:pt x="20858" y="16542"/>
                    </a:cubicBezTo>
                    <a:cubicBezTo>
                      <a:pt x="20977" y="16508"/>
                      <a:pt x="21064" y="16382"/>
                      <a:pt x="21148" y="16250"/>
                    </a:cubicBezTo>
                    <a:cubicBezTo>
                      <a:pt x="21426" y="15622"/>
                      <a:pt x="21599" y="13052"/>
                      <a:pt x="21600" y="8046"/>
                    </a:cubicBezTo>
                    <a:lnTo>
                      <a:pt x="21600" y="8015"/>
                    </a:lnTo>
                    <a:lnTo>
                      <a:pt x="21600" y="3250"/>
                    </a:lnTo>
                    <a:lnTo>
                      <a:pt x="17127" y="1500"/>
                    </a:lnTo>
                    <a:lnTo>
                      <a:pt x="13284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73" name="Shape 573"/>
              <p:cNvSpPr/>
              <p:nvPr/>
            </p:nvSpPr>
            <p:spPr>
              <a:xfrm>
                <a:off x="0" y="1687241"/>
                <a:ext cx="1623081" cy="415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Email Server</a:t>
                </a:r>
              </a:p>
            </p:txBody>
          </p:sp>
        </p:grpSp>
        <p:grpSp>
          <p:nvGrpSpPr>
            <p:cNvPr id="577" name="Group 577"/>
            <p:cNvGrpSpPr/>
            <p:nvPr/>
          </p:nvGrpSpPr>
          <p:grpSpPr>
            <a:xfrm>
              <a:off x="10233720" y="-1"/>
              <a:ext cx="1371998" cy="2690023"/>
              <a:chOff x="0" y="0"/>
              <a:chExt cx="1371996" cy="2690021"/>
            </a:xfrm>
          </p:grpSpPr>
          <p:pic>
            <p:nvPicPr>
              <p:cNvPr id="575" name="image45.tif"/>
              <p:cNvPicPr>
                <a:picLocks noChangeAspect="1"/>
              </p:cNvPicPr>
              <p:nvPr/>
            </p:nvPicPr>
            <p:blipFill>
              <a:blip r:embed="rId35">
                <a:extLst/>
              </a:blip>
              <a:srcRect l="0" t="1057" r="21960" b="1140"/>
              <a:stretch>
                <a:fillRect/>
              </a:stretch>
            </p:blipFill>
            <p:spPr>
              <a:xfrm>
                <a:off x="0" y="0"/>
                <a:ext cx="1371997" cy="1894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fill="norm" stroke="1" extrusionOk="0">
                    <a:moveTo>
                      <a:pt x="13240" y="0"/>
                    </a:moveTo>
                    <a:lnTo>
                      <a:pt x="6904" y="2525"/>
                    </a:lnTo>
                    <a:lnTo>
                      <a:pt x="0" y="5276"/>
                    </a:lnTo>
                    <a:lnTo>
                      <a:pt x="0" y="9248"/>
                    </a:lnTo>
                    <a:lnTo>
                      <a:pt x="0" y="10809"/>
                    </a:lnTo>
                    <a:lnTo>
                      <a:pt x="0" y="13565"/>
                    </a:lnTo>
                    <a:lnTo>
                      <a:pt x="0" y="18727"/>
                    </a:lnTo>
                    <a:lnTo>
                      <a:pt x="2231" y="19795"/>
                    </a:lnTo>
                    <a:cubicBezTo>
                      <a:pt x="3455" y="20385"/>
                      <a:pt x="5046" y="20961"/>
                      <a:pt x="5761" y="21066"/>
                    </a:cubicBezTo>
                    <a:cubicBezTo>
                      <a:pt x="6476" y="21172"/>
                      <a:pt x="7178" y="21392"/>
                      <a:pt x="7317" y="21555"/>
                    </a:cubicBezTo>
                    <a:cubicBezTo>
                      <a:pt x="7332" y="21573"/>
                      <a:pt x="7890" y="21579"/>
                      <a:pt x="8010" y="21596"/>
                    </a:cubicBezTo>
                    <a:cubicBezTo>
                      <a:pt x="8641" y="21472"/>
                      <a:pt x="9207" y="21306"/>
                      <a:pt x="9866" y="21035"/>
                    </a:cubicBezTo>
                    <a:cubicBezTo>
                      <a:pt x="11717" y="20274"/>
                      <a:pt x="11959" y="20250"/>
                      <a:pt x="13477" y="20709"/>
                    </a:cubicBezTo>
                    <a:cubicBezTo>
                      <a:pt x="16422" y="21600"/>
                      <a:pt x="19238" y="20427"/>
                      <a:pt x="19238" y="18311"/>
                    </a:cubicBezTo>
                    <a:cubicBezTo>
                      <a:pt x="19238" y="17762"/>
                      <a:pt x="19668" y="17247"/>
                      <a:pt x="20419" y="16890"/>
                    </a:cubicBezTo>
                    <a:lnTo>
                      <a:pt x="21600" y="16325"/>
                    </a:lnTo>
                    <a:lnTo>
                      <a:pt x="21475" y="9660"/>
                    </a:lnTo>
                    <a:lnTo>
                      <a:pt x="21344" y="2995"/>
                    </a:lnTo>
                    <a:lnTo>
                      <a:pt x="18182" y="1792"/>
                    </a:lnTo>
                    <a:cubicBezTo>
                      <a:pt x="16442" y="1130"/>
                      <a:pt x="14769" y="406"/>
                      <a:pt x="14458" y="181"/>
                    </a:cubicBezTo>
                    <a:cubicBezTo>
                      <a:pt x="14346" y="100"/>
                      <a:pt x="13686" y="56"/>
                      <a:pt x="1324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76" name="Shape 576"/>
              <p:cNvSpPr/>
              <p:nvPr/>
            </p:nvSpPr>
            <p:spPr>
              <a:xfrm>
                <a:off x="35289" y="1967994"/>
                <a:ext cx="1301263" cy="722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Aplicação</a:t>
                </a:r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12391442" y="129770"/>
              <a:ext cx="1688524" cy="2255019"/>
              <a:chOff x="0" y="0"/>
              <a:chExt cx="1688523" cy="2255018"/>
            </a:xfrm>
          </p:grpSpPr>
          <p:pic>
            <p:nvPicPr>
              <p:cNvPr id="578" name="image46.tif"/>
              <p:cNvPicPr>
                <a:picLocks noChangeAspect="1"/>
              </p:cNvPicPr>
              <p:nvPr/>
            </p:nvPicPr>
            <p:blipFill>
              <a:blip r:embed="rId36">
                <a:extLst/>
              </a:blip>
              <a:srcRect l="188" t="1161" r="719" b="1084"/>
              <a:stretch>
                <a:fillRect/>
              </a:stretch>
            </p:blipFill>
            <p:spPr>
              <a:xfrm>
                <a:off x="63716" y="0"/>
                <a:ext cx="1624808" cy="1894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449" y="0"/>
                    </a:moveTo>
                    <a:lnTo>
                      <a:pt x="6716" y="1299"/>
                    </a:lnTo>
                    <a:cubicBezTo>
                      <a:pt x="4908" y="2157"/>
                      <a:pt x="2642" y="3210"/>
                      <a:pt x="1688" y="3638"/>
                    </a:cubicBezTo>
                    <a:lnTo>
                      <a:pt x="0" y="4403"/>
                    </a:lnTo>
                    <a:lnTo>
                      <a:pt x="42" y="7748"/>
                    </a:lnTo>
                    <a:lnTo>
                      <a:pt x="121" y="15744"/>
                    </a:lnTo>
                    <a:lnTo>
                      <a:pt x="1920" y="16663"/>
                    </a:lnTo>
                    <a:cubicBezTo>
                      <a:pt x="2631" y="17027"/>
                      <a:pt x="3215" y="17295"/>
                      <a:pt x="3735" y="17482"/>
                    </a:cubicBezTo>
                    <a:cubicBezTo>
                      <a:pt x="3892" y="17537"/>
                      <a:pt x="4020" y="17533"/>
                      <a:pt x="4168" y="17572"/>
                    </a:cubicBezTo>
                    <a:cubicBezTo>
                      <a:pt x="5452" y="17914"/>
                      <a:pt x="6464" y="17681"/>
                      <a:pt x="8463" y="16789"/>
                    </a:cubicBezTo>
                    <a:lnTo>
                      <a:pt x="11022" y="15654"/>
                    </a:lnTo>
                    <a:lnTo>
                      <a:pt x="12932" y="16627"/>
                    </a:lnTo>
                    <a:cubicBezTo>
                      <a:pt x="13941" y="17136"/>
                      <a:pt x="14769" y="17511"/>
                      <a:pt x="14905" y="17545"/>
                    </a:cubicBezTo>
                    <a:cubicBezTo>
                      <a:pt x="14950" y="17528"/>
                      <a:pt x="14993" y="17410"/>
                      <a:pt x="15037" y="17269"/>
                    </a:cubicBezTo>
                    <a:cubicBezTo>
                      <a:pt x="15101" y="17070"/>
                      <a:pt x="15174" y="16811"/>
                      <a:pt x="15216" y="16246"/>
                    </a:cubicBezTo>
                    <a:lnTo>
                      <a:pt x="15306" y="14970"/>
                    </a:lnTo>
                    <a:cubicBezTo>
                      <a:pt x="14164" y="14837"/>
                      <a:pt x="13871" y="14507"/>
                      <a:pt x="14604" y="14047"/>
                    </a:cubicBezTo>
                    <a:cubicBezTo>
                      <a:pt x="15080" y="13749"/>
                      <a:pt x="15153" y="12984"/>
                      <a:pt x="15153" y="8141"/>
                    </a:cubicBezTo>
                    <a:lnTo>
                      <a:pt x="15153" y="2584"/>
                    </a:lnTo>
                    <a:lnTo>
                      <a:pt x="13422" y="1833"/>
                    </a:lnTo>
                    <a:cubicBezTo>
                      <a:pt x="12471" y="1419"/>
                      <a:pt x="11137" y="784"/>
                      <a:pt x="10457" y="416"/>
                    </a:cubicBezTo>
                    <a:cubicBezTo>
                      <a:pt x="10108" y="227"/>
                      <a:pt x="9792" y="98"/>
                      <a:pt x="9449" y="0"/>
                    </a:cubicBezTo>
                    <a:close/>
                    <a:moveTo>
                      <a:pt x="19015" y="17025"/>
                    </a:moveTo>
                    <a:cubicBezTo>
                      <a:pt x="18972" y="17573"/>
                      <a:pt x="18822" y="17951"/>
                      <a:pt x="18308" y="18360"/>
                    </a:cubicBezTo>
                    <a:cubicBezTo>
                      <a:pt x="18237" y="18416"/>
                      <a:pt x="18212" y="18448"/>
                      <a:pt x="18149" y="18500"/>
                    </a:cubicBezTo>
                    <a:cubicBezTo>
                      <a:pt x="18119" y="18526"/>
                      <a:pt x="18119" y="18547"/>
                      <a:pt x="18091" y="18572"/>
                    </a:cubicBezTo>
                    <a:cubicBezTo>
                      <a:pt x="17870" y="18764"/>
                      <a:pt x="17698" y="18940"/>
                      <a:pt x="17590" y="19102"/>
                    </a:cubicBezTo>
                    <a:cubicBezTo>
                      <a:pt x="17252" y="19678"/>
                      <a:pt x="17751" y="20132"/>
                      <a:pt x="19442" y="21129"/>
                    </a:cubicBezTo>
                    <a:cubicBezTo>
                      <a:pt x="19839" y="21363"/>
                      <a:pt x="20085" y="21472"/>
                      <a:pt x="20350" y="21600"/>
                    </a:cubicBezTo>
                    <a:lnTo>
                      <a:pt x="20919" y="21120"/>
                    </a:lnTo>
                    <a:lnTo>
                      <a:pt x="21389" y="20713"/>
                    </a:lnTo>
                    <a:cubicBezTo>
                      <a:pt x="21407" y="20663"/>
                      <a:pt x="21430" y="20643"/>
                      <a:pt x="21447" y="20591"/>
                    </a:cubicBezTo>
                    <a:cubicBezTo>
                      <a:pt x="21506" y="20407"/>
                      <a:pt x="21558" y="20114"/>
                      <a:pt x="21600" y="19482"/>
                    </a:cubicBezTo>
                    <a:cubicBezTo>
                      <a:pt x="21454" y="19054"/>
                      <a:pt x="21140" y="18789"/>
                      <a:pt x="20334" y="18287"/>
                    </a:cubicBezTo>
                    <a:cubicBezTo>
                      <a:pt x="19519" y="17781"/>
                      <a:pt x="19185" y="17485"/>
                      <a:pt x="19015" y="17025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579" name="Shape 579"/>
              <p:cNvSpPr/>
              <p:nvPr/>
            </p:nvSpPr>
            <p:spPr>
              <a:xfrm>
                <a:off x="0" y="1532991"/>
                <a:ext cx="1301262" cy="7220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Arquivos</a:t>
                </a:r>
              </a:p>
            </p:txBody>
          </p:sp>
        </p:grpSp>
      </p:grpSp>
      <p:pic>
        <p:nvPicPr>
          <p:cNvPr id="582" name="image27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2073580" y="7653038"/>
            <a:ext cx="2401787" cy="1339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8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Shape 587"/>
          <p:cNvSpPr/>
          <p:nvPr/>
        </p:nvSpPr>
        <p:spPr>
          <a:xfrm>
            <a:off x="430132" y="400200"/>
            <a:ext cx="43900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Características</a:t>
            </a:r>
          </a:p>
        </p:txBody>
      </p:sp>
      <p:grpSp>
        <p:nvGrpSpPr>
          <p:cNvPr id="644" name="Group 644"/>
          <p:cNvGrpSpPr/>
          <p:nvPr/>
        </p:nvGrpSpPr>
        <p:grpSpPr>
          <a:xfrm>
            <a:off x="2010449" y="3246341"/>
            <a:ext cx="20363101" cy="8630253"/>
            <a:chOff x="0" y="0"/>
            <a:chExt cx="20363099" cy="8630252"/>
          </a:xfrm>
        </p:grpSpPr>
        <p:grpSp>
          <p:nvGrpSpPr>
            <p:cNvPr id="608" name="Group 608"/>
            <p:cNvGrpSpPr/>
            <p:nvPr/>
          </p:nvGrpSpPr>
          <p:grpSpPr>
            <a:xfrm>
              <a:off x="1174048" y="1494194"/>
              <a:ext cx="6449608" cy="6684931"/>
              <a:chOff x="0" y="0"/>
              <a:chExt cx="6449607" cy="6684929"/>
            </a:xfrm>
          </p:grpSpPr>
          <p:pic>
            <p:nvPicPr>
              <p:cNvPr id="588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24866" y="206920"/>
                <a:ext cx="5656006" cy="6208354"/>
              </a:xfrm>
              <a:prstGeom prst="rect">
                <a:avLst/>
              </a:prstGeom>
              <a:effectLst/>
            </p:spPr>
          </p:pic>
          <p:pic>
            <p:nvPicPr>
              <p:cNvPr id="590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751161" y="0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1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656928" y="913171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2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010819" y="5892250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3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260588" y="5248198"/>
                <a:ext cx="792681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4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667132" y="84672"/>
                <a:ext cx="792681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5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3537604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6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08430" y="5585940"/>
                <a:ext cx="792680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7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1985422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8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133518" y="5892250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9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75270" y="1495800"/>
                <a:ext cx="792680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0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334266" y="3069993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1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667132" y="2906929"/>
                <a:ext cx="792681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2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60633" y="4399589"/>
                <a:ext cx="792680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3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4190048" y="1658865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4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32659" y="1252363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5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001399" y="2507474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6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01399" y="3877836"/>
                <a:ext cx="792680" cy="7926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7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67132" y="4399589"/>
                <a:ext cx="792681" cy="792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9" name="Shape 609"/>
            <p:cNvSpPr/>
            <p:nvPr/>
          </p:nvSpPr>
          <p:spPr>
            <a:xfrm>
              <a:off x="0" y="-1"/>
              <a:ext cx="8853835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40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Soluções convencionais de Integração</a:t>
              </a:r>
            </a:p>
          </p:txBody>
        </p:sp>
        <p:grpSp>
          <p:nvGrpSpPr>
            <p:cNvPr id="642" name="Group 642"/>
            <p:cNvGrpSpPr/>
            <p:nvPr/>
          </p:nvGrpSpPr>
          <p:grpSpPr>
            <a:xfrm>
              <a:off x="12893670" y="1422730"/>
              <a:ext cx="7469431" cy="7207523"/>
              <a:chOff x="0" y="0"/>
              <a:chExt cx="7469429" cy="7207521"/>
            </a:xfrm>
          </p:grpSpPr>
          <p:sp>
            <p:nvSpPr>
              <p:cNvPr id="610" name="Shape 610"/>
              <p:cNvSpPr/>
              <p:nvPr/>
            </p:nvSpPr>
            <p:spPr>
              <a:xfrm flipH="1">
                <a:off x="5522025" y="296591"/>
                <a:ext cx="1618023" cy="28346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302" y="6335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611" name="Shape 611"/>
              <p:cNvSpPr/>
              <p:nvPr/>
            </p:nvSpPr>
            <p:spPr>
              <a:xfrm flipH="1">
                <a:off x="5531198" y="1993326"/>
                <a:ext cx="1322911" cy="118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21" y="0"/>
                    </a:moveTo>
                    <a:lnTo>
                      <a:pt x="21600" y="21600"/>
                    </a:lnTo>
                    <a:lnTo>
                      <a:pt x="0" y="14576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612" name="Shape 612"/>
              <p:cNvSpPr/>
              <p:nvPr/>
            </p:nvSpPr>
            <p:spPr>
              <a:xfrm flipH="1">
                <a:off x="5504039" y="3459779"/>
                <a:ext cx="1722722" cy="951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29" y="4198"/>
                    </a:moveTo>
                    <a:lnTo>
                      <a:pt x="21600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613" name="Shape 613"/>
              <p:cNvSpPr/>
              <p:nvPr/>
            </p:nvSpPr>
            <p:spPr>
              <a:xfrm flipH="1">
                <a:off x="5539885" y="3816399"/>
                <a:ext cx="1453981" cy="2235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37"/>
                    </a:moveTo>
                    <a:lnTo>
                      <a:pt x="21600" y="0"/>
                    </a:lnTo>
                    <a:lnTo>
                      <a:pt x="387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614" name="Shape 614"/>
              <p:cNvSpPr/>
              <p:nvPr/>
            </p:nvSpPr>
            <p:spPr>
              <a:xfrm flipH="1" flipV="1">
                <a:off x="5220417" y="3892097"/>
                <a:ext cx="1704503" cy="302106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pic>
            <p:nvPicPr>
              <p:cNvPr id="615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264917" y="2550564"/>
                <a:ext cx="1726730" cy="1726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16" name="Shape 616"/>
              <p:cNvSpPr/>
              <p:nvPr/>
            </p:nvSpPr>
            <p:spPr>
              <a:xfrm>
                <a:off x="362216" y="321347"/>
                <a:ext cx="1618023" cy="2834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302" y="6335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371389" y="2018082"/>
                <a:ext cx="1322911" cy="118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21" y="0"/>
                    </a:moveTo>
                    <a:lnTo>
                      <a:pt x="21600" y="21600"/>
                    </a:lnTo>
                    <a:lnTo>
                      <a:pt x="0" y="14576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344230" y="3484535"/>
                <a:ext cx="1224582" cy="951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29" y="4198"/>
                    </a:moveTo>
                    <a:lnTo>
                      <a:pt x="21600" y="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380076" y="3841156"/>
                <a:ext cx="1453980" cy="2235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937"/>
                    </a:moveTo>
                    <a:lnTo>
                      <a:pt x="21600" y="0"/>
                    </a:lnTo>
                    <a:lnTo>
                      <a:pt x="387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620" name="Shape 620"/>
              <p:cNvSpPr/>
              <p:nvPr/>
            </p:nvSpPr>
            <p:spPr>
              <a:xfrm flipV="1">
                <a:off x="447261" y="3914955"/>
                <a:ext cx="1738597" cy="302069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pic>
            <p:nvPicPr>
              <p:cNvPr id="621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1638974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2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4097435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3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817805" y="5736409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4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817805" y="0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5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819486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6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817805" y="2458461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7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4916922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8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3277948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9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817805" y="6555897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0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817805" y="1638973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1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817805" y="4097435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2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817805" y="3277948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3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4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817805" y="819486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5" name="pasted-image.pd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2458461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6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817805" y="4916922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7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5736409"/>
                <a:ext cx="651625" cy="6516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8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6555897"/>
                <a:ext cx="651625" cy="651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9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315028" y="2550564"/>
                <a:ext cx="1726729" cy="1726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0" name="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3186393" y="3331414"/>
                <a:ext cx="933891" cy="165030"/>
              </a:xfrm>
              <a:prstGeom prst="rect">
                <a:avLst/>
              </a:prstGeom>
              <a:effectLst/>
            </p:spPr>
          </p:pic>
        </p:grpSp>
        <p:sp>
          <p:nvSpPr>
            <p:cNvPr id="643" name="Shape 643"/>
            <p:cNvSpPr/>
            <p:nvPr/>
          </p:nvSpPr>
          <p:spPr>
            <a:xfrm>
              <a:off x="13024098" y="-1"/>
              <a:ext cx="7139831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sz="40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Solução Q-Ware de Integração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Shape 649"/>
          <p:cNvSpPr/>
          <p:nvPr/>
        </p:nvSpPr>
        <p:spPr>
          <a:xfrm>
            <a:off x="430132" y="400200"/>
            <a:ext cx="115666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Características da Solução Q-Ware ESB</a:t>
            </a:r>
          </a:p>
        </p:txBody>
      </p:sp>
      <p:sp>
        <p:nvSpPr>
          <p:cNvPr id="650" name="Shape 650"/>
          <p:cNvSpPr/>
          <p:nvPr/>
        </p:nvSpPr>
        <p:spPr>
          <a:xfrm>
            <a:off x="12790543" y="2698846"/>
            <a:ext cx="10576093" cy="951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Núcleo baseado em filas de objetos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Sistema modular, extensível e escalável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Oferece serviços de autenticação nativo do S.O. e LDAP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Suporte a PLG-INs disparados por eventos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Interface gráfica de gerência faz parte do produto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Gerência centralizada / distribuída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Controle local e remoto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Robusto e multiplataforma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Segurança, Autenticação e Autorização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Permitindo definição de perfis de usuários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Automação e Agendamento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Documentação 100% em português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Suporte e desenvolvimento totalmente no Brasil.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Alto desempenho, Confiabilidade e Integridade</a:t>
            </a:r>
          </a:p>
        </p:txBody>
      </p:sp>
      <p:grpSp>
        <p:nvGrpSpPr>
          <p:cNvPr id="670" name="Group 670"/>
          <p:cNvGrpSpPr/>
          <p:nvPr/>
        </p:nvGrpSpPr>
        <p:grpSpPr>
          <a:xfrm>
            <a:off x="1200513" y="2814561"/>
            <a:ext cx="10283828" cy="9284045"/>
            <a:chOff x="0" y="0"/>
            <a:chExt cx="10283826" cy="9284043"/>
          </a:xfrm>
        </p:grpSpPr>
        <p:pic>
          <p:nvPicPr>
            <p:cNvPr id="651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31141" y="7813291"/>
              <a:ext cx="1467677" cy="1467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2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32317" y="513045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3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708689" y="7810217"/>
              <a:ext cx="1473828" cy="1473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18579" y="1603155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760033" y="1603155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241355" y="2483727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18579" y="6807574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213036" y="2629245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022743" y="4747705"/>
              <a:ext cx="1048342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3817897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6543865" y="4316977"/>
              <a:ext cx="1048341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323367" y="0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773644" y="125578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7598477" y="5784377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5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8810000" y="2761244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6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5585309" y="5951024"/>
              <a:ext cx="1048342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7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486461" y="3148711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8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2466693" y="5738280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9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rcRect l="0" t="0" r="0" b="0"/>
            <a:stretch>
              <a:fillRect/>
            </a:stretch>
          </p:blipFill>
          <p:spPr>
            <a:xfrm>
              <a:off x="3484675" y="4316977"/>
              <a:ext cx="1048341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7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Shape 675"/>
          <p:cNvSpPr/>
          <p:nvPr/>
        </p:nvSpPr>
        <p:spPr>
          <a:xfrm>
            <a:off x="1502417" y="3585026"/>
            <a:ext cx="19446912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Baixo custo total da propriedade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Traz resultados rápidos e práticos 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Simplifica o processo de integração 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Ferramenta madura no uso com processos de EDI, EAI, Suplay-Chain, e ETL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Pode ser executado em ambientes de baixa capacidade de processamento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Disponibiliza subsistema para registro de log de eventos, aberto para toda aplicação cliente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Subsistema de logs permite acionamento de processos na ocorrência de eventos de interesse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API de usuário permite criar novos serviços de consumo de filas, gestão e monitoração de processos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Inclui conectores de extração e carga de dados do Adabas para Oracle, PostegreSQL, SQL Server e outros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Inclui ferramentas para operação e modo "linha de comando"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Logs e controles armazenados em Banco de Dados relacional (mais importantes do mercado)</a:t>
            </a:r>
          </a:p>
          <a:p>
            <a:pPr marL="330200" indent="-330200" algn="l" defTabSz="457200">
              <a:lnSpc>
                <a:spcPct val="150000"/>
              </a:lnSpc>
              <a:buSzPct val="150000"/>
              <a:buChar char="•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Simplicidade e facilidade de instalação e operação.</a:t>
            </a:r>
          </a:p>
        </p:txBody>
      </p:sp>
      <p:grpSp>
        <p:nvGrpSpPr>
          <p:cNvPr id="695" name="Group 695"/>
          <p:cNvGrpSpPr/>
          <p:nvPr/>
        </p:nvGrpSpPr>
        <p:grpSpPr>
          <a:xfrm>
            <a:off x="11480377" y="2231576"/>
            <a:ext cx="12218902" cy="11036846"/>
            <a:chOff x="10279864" y="-582985"/>
            <a:chExt cx="12218901" cy="11036844"/>
          </a:xfrm>
        </p:grpSpPr>
        <p:pic>
          <p:nvPicPr>
            <p:cNvPr id="67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899534" y="8800113"/>
              <a:ext cx="1467677" cy="1467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7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658783" y="1307985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8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185397" y="-582986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9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249268" y="-195520"/>
              <a:ext cx="698895" cy="698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0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301426" y="3604211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1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279864" y="126319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2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8809628" y="1915868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3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0425488" y="2590908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4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1317836" y="6913231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5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9297998" y="125578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6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109202" y="2261967"/>
              <a:ext cx="1048341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7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1412404" y="895522"/>
              <a:ext cx="698895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8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1024938" y="3995457"/>
              <a:ext cx="1473828" cy="1473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9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9961166" y="5825492"/>
              <a:ext cx="1473827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0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6896458" y="-582986"/>
              <a:ext cx="1473828" cy="1473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1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20771680" y="9405518"/>
              <a:ext cx="1048342" cy="1048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3073867" y="895522"/>
              <a:ext cx="698894" cy="698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3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8681878" y="7558890"/>
              <a:ext cx="954397" cy="954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4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5518423" y="1133261"/>
              <a:ext cx="1048341" cy="104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6" name="Shape 696"/>
          <p:cNvSpPr/>
          <p:nvPr/>
        </p:nvSpPr>
        <p:spPr>
          <a:xfrm>
            <a:off x="430132" y="400200"/>
            <a:ext cx="115666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Características da Solução Q-Ware ESB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20000" fill="hold" tmFilter="0, 0; .2, .5; .8, .5; 1, 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fill="hold" autoRev="1"/>
                                        <p:tgtEl>
                                          <p:spTgt spid="6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/>
        </p:nvSpPr>
        <p:spPr>
          <a:xfrm>
            <a:off x="12055660" y="1710467"/>
            <a:ext cx="12385898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99" name="Shape 699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70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Shape 702"/>
          <p:cNvSpPr/>
          <p:nvPr/>
        </p:nvSpPr>
        <p:spPr>
          <a:xfrm>
            <a:off x="430132" y="400200"/>
            <a:ext cx="10167368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Solução Q-Ware ETL Orquestration</a:t>
            </a:r>
          </a:p>
        </p:txBody>
      </p:sp>
      <p:sp>
        <p:nvSpPr>
          <p:cNvPr id="703" name="Shape 703"/>
          <p:cNvSpPr/>
          <p:nvPr/>
        </p:nvSpPr>
        <p:spPr>
          <a:xfrm>
            <a:off x="12323677" y="3041746"/>
            <a:ext cx="11849863" cy="882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Baixíssimo custo de implantação;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Rápida implantação;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Grande leque de integração com suporte a: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Inúmeros Ambientes operacionais (OS/390, Linux, Windows);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Suporte a vários SGBDs (Oracle, Adabas, Postgresql e SQL Server);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Alto desempenho;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Gestão de todo o ciclo de vida da extração dos dados de PLOGs no Adabas as cargas nas pontas (U.Gs conveniadas à STN);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+ 30 GB / Dia de dados carregados na STN vindos do Adabas no Serpro;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Alta disponibilidade e grande escalabilidade;</a:t>
            </a:r>
          </a:p>
        </p:txBody>
      </p:sp>
      <p:sp>
        <p:nvSpPr>
          <p:cNvPr id="704" name="Shape 704"/>
          <p:cNvSpPr/>
          <p:nvPr/>
        </p:nvSpPr>
        <p:spPr>
          <a:xfrm>
            <a:off x="582842" y="9518801"/>
            <a:ext cx="10167368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Solução Q-Ware ETL Orquestration</a:t>
            </a:r>
          </a:p>
        </p:txBody>
      </p:sp>
      <p:pic>
        <p:nvPicPr>
          <p:cNvPr id="70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9284" y="3929856"/>
            <a:ext cx="7354484" cy="4412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type="title"/>
          </p:nvPr>
        </p:nvSpPr>
        <p:spPr>
          <a:xfrm>
            <a:off x="5393687" y="270933"/>
            <a:ext cx="11963335" cy="1260145"/>
          </a:xfrm>
          <a:prstGeom prst="rect">
            <a:avLst/>
          </a:prstGeom>
        </p:spPr>
        <p:txBody>
          <a:bodyPr/>
          <a:lstStyle>
            <a:lvl1pPr algn="l" defTabSz="821531">
              <a:lnSpc>
                <a:spcPct val="120000"/>
              </a:lnSpc>
              <a:spcBef>
                <a:spcPts val="0"/>
              </a:spcBef>
              <a:defRPr b="0" sz="5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Solução Q-Ware ETL Orquestration</a:t>
            </a:r>
          </a:p>
        </p:txBody>
      </p:sp>
      <p:sp>
        <p:nvSpPr>
          <p:cNvPr id="708" name="Shape 7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498600" algn="l"/>
              </a:tabLst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36" name="Group 736"/>
          <p:cNvGrpSpPr/>
          <p:nvPr/>
        </p:nvGrpSpPr>
        <p:grpSpPr>
          <a:xfrm>
            <a:off x="406905" y="1693862"/>
            <a:ext cx="9231939" cy="5109400"/>
            <a:chOff x="-6350" y="0"/>
            <a:chExt cx="9231938" cy="5109398"/>
          </a:xfrm>
        </p:grpSpPr>
        <p:grpSp>
          <p:nvGrpSpPr>
            <p:cNvPr id="713" name="Group 713"/>
            <p:cNvGrpSpPr/>
            <p:nvPr/>
          </p:nvGrpSpPr>
          <p:grpSpPr>
            <a:xfrm>
              <a:off x="7395547" y="893572"/>
              <a:ext cx="1621273" cy="2865656"/>
              <a:chOff x="0" y="0"/>
              <a:chExt cx="1621272" cy="2865654"/>
            </a:xfrm>
          </p:grpSpPr>
          <p:grpSp>
            <p:nvGrpSpPr>
              <p:cNvPr id="711" name="Group 711"/>
              <p:cNvGrpSpPr/>
              <p:nvPr/>
            </p:nvGrpSpPr>
            <p:grpSpPr>
              <a:xfrm>
                <a:off x="0" y="-1"/>
                <a:ext cx="1621273" cy="2458321"/>
                <a:chOff x="0" y="-50800"/>
                <a:chExt cx="1621272" cy="2458319"/>
              </a:xfrm>
            </p:grpSpPr>
            <p:pic>
              <p:nvPicPr>
                <p:cNvPr id="709" name="pasted-image.pd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1817964"/>
                  <a:ext cx="1621273" cy="58955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10" name="pasted-image.tif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1451" t="36" r="11" b="0"/>
                <a:stretch>
                  <a:fillRect/>
                </a:stretch>
              </p:blipFill>
              <p:spPr>
                <a:xfrm>
                  <a:off x="39029" y="-50801"/>
                  <a:ext cx="1268838" cy="1725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1" h="21600" fill="norm" stroke="1" extrusionOk="0">
                      <a:moveTo>
                        <a:pt x="8613" y="0"/>
                      </a:moveTo>
                      <a:cubicBezTo>
                        <a:pt x="4221" y="9"/>
                        <a:pt x="1349" y="30"/>
                        <a:pt x="1312" y="75"/>
                      </a:cubicBezTo>
                      <a:cubicBezTo>
                        <a:pt x="1274" y="120"/>
                        <a:pt x="981" y="159"/>
                        <a:pt x="660" y="159"/>
                      </a:cubicBezTo>
                      <a:lnTo>
                        <a:pt x="74" y="159"/>
                      </a:lnTo>
                      <a:lnTo>
                        <a:pt x="74" y="1178"/>
                      </a:lnTo>
                      <a:cubicBezTo>
                        <a:pt x="74" y="1940"/>
                        <a:pt x="117" y="2240"/>
                        <a:pt x="243" y="2380"/>
                      </a:cubicBezTo>
                      <a:cubicBezTo>
                        <a:pt x="379" y="2532"/>
                        <a:pt x="390" y="2599"/>
                        <a:pt x="276" y="2733"/>
                      </a:cubicBezTo>
                      <a:cubicBezTo>
                        <a:pt x="105" y="2935"/>
                        <a:pt x="75" y="4778"/>
                        <a:pt x="243" y="4855"/>
                      </a:cubicBezTo>
                      <a:cubicBezTo>
                        <a:pt x="415" y="4933"/>
                        <a:pt x="379" y="5228"/>
                        <a:pt x="189" y="5282"/>
                      </a:cubicBezTo>
                      <a:cubicBezTo>
                        <a:pt x="56" y="5320"/>
                        <a:pt x="-6" y="5776"/>
                        <a:pt x="0" y="6251"/>
                      </a:cubicBezTo>
                      <a:cubicBezTo>
                        <a:pt x="7" y="6726"/>
                        <a:pt x="81" y="7214"/>
                        <a:pt x="216" y="7324"/>
                      </a:cubicBezTo>
                      <a:cubicBezTo>
                        <a:pt x="401" y="7476"/>
                        <a:pt x="401" y="7492"/>
                        <a:pt x="216" y="7593"/>
                      </a:cubicBezTo>
                      <a:cubicBezTo>
                        <a:pt x="75" y="7668"/>
                        <a:pt x="4" y="8144"/>
                        <a:pt x="0" y="8631"/>
                      </a:cubicBezTo>
                      <a:cubicBezTo>
                        <a:pt x="-3" y="9118"/>
                        <a:pt x="63" y="9615"/>
                        <a:pt x="202" y="9729"/>
                      </a:cubicBezTo>
                      <a:cubicBezTo>
                        <a:pt x="345" y="9845"/>
                        <a:pt x="363" y="9903"/>
                        <a:pt x="263" y="9993"/>
                      </a:cubicBezTo>
                      <a:cubicBezTo>
                        <a:pt x="168" y="10077"/>
                        <a:pt x="130" y="11108"/>
                        <a:pt x="135" y="13754"/>
                      </a:cubicBezTo>
                      <a:cubicBezTo>
                        <a:pt x="139" y="16035"/>
                        <a:pt x="102" y="17409"/>
                        <a:pt x="34" y="17426"/>
                      </a:cubicBezTo>
                      <a:cubicBezTo>
                        <a:pt x="-89" y="17456"/>
                        <a:pt x="309" y="17728"/>
                        <a:pt x="3378" y="19727"/>
                      </a:cubicBezTo>
                      <a:cubicBezTo>
                        <a:pt x="4571" y="20504"/>
                        <a:pt x="5762" y="21211"/>
                        <a:pt x="6022" y="21297"/>
                      </a:cubicBezTo>
                      <a:cubicBezTo>
                        <a:pt x="6282" y="21383"/>
                        <a:pt x="6569" y="21483"/>
                        <a:pt x="6661" y="21520"/>
                      </a:cubicBezTo>
                      <a:cubicBezTo>
                        <a:pt x="6754" y="21558"/>
                        <a:pt x="10132" y="21592"/>
                        <a:pt x="14170" y="21595"/>
                      </a:cubicBezTo>
                      <a:lnTo>
                        <a:pt x="21511" y="21600"/>
                      </a:lnTo>
                      <a:lnTo>
                        <a:pt x="21511" y="20547"/>
                      </a:lnTo>
                      <a:cubicBezTo>
                        <a:pt x="21511" y="19728"/>
                        <a:pt x="21474" y="19461"/>
                        <a:pt x="21343" y="19354"/>
                      </a:cubicBezTo>
                      <a:cubicBezTo>
                        <a:pt x="21195" y="19234"/>
                        <a:pt x="21177" y="18249"/>
                        <a:pt x="21195" y="11453"/>
                      </a:cubicBezTo>
                      <a:cubicBezTo>
                        <a:pt x="21206" y="7183"/>
                        <a:pt x="21214" y="3147"/>
                        <a:pt x="21215" y="2484"/>
                      </a:cubicBezTo>
                      <a:cubicBezTo>
                        <a:pt x="21216" y="1822"/>
                        <a:pt x="21194" y="1204"/>
                        <a:pt x="21161" y="1113"/>
                      </a:cubicBezTo>
                      <a:cubicBezTo>
                        <a:pt x="21120" y="999"/>
                        <a:pt x="20957" y="928"/>
                        <a:pt x="20656" y="884"/>
                      </a:cubicBezTo>
                      <a:cubicBezTo>
                        <a:pt x="19630" y="736"/>
                        <a:pt x="14417" y="159"/>
                        <a:pt x="14103" y="159"/>
                      </a:cubicBezTo>
                      <a:cubicBezTo>
                        <a:pt x="13914" y="159"/>
                        <a:pt x="13731" y="120"/>
                        <a:pt x="13693" y="75"/>
                      </a:cubicBezTo>
                      <a:cubicBezTo>
                        <a:pt x="13656" y="31"/>
                        <a:pt x="11644" y="9"/>
                        <a:pt x="8613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12" name="Shape 712"/>
              <p:cNvSpPr/>
              <p:nvPr/>
            </p:nvSpPr>
            <p:spPr>
              <a:xfrm>
                <a:off x="360979" y="2544809"/>
                <a:ext cx="899316" cy="320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b="1"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AIX 6.3</a:t>
                </a:r>
              </a:p>
            </p:txBody>
          </p:sp>
        </p:grpSp>
        <p:pic>
          <p:nvPicPr>
            <p:cNvPr id="714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6350" y="424700"/>
              <a:ext cx="9231939" cy="4684699"/>
            </a:xfrm>
            <a:prstGeom prst="rect">
              <a:avLst/>
            </a:prstGeom>
            <a:effectLst/>
          </p:spPr>
        </p:pic>
        <p:grpSp>
          <p:nvGrpSpPr>
            <p:cNvPr id="731" name="Group 731"/>
            <p:cNvGrpSpPr/>
            <p:nvPr/>
          </p:nvGrpSpPr>
          <p:grpSpPr>
            <a:xfrm>
              <a:off x="187871" y="778933"/>
              <a:ext cx="4285499" cy="4095146"/>
              <a:chOff x="-6507" y="0"/>
              <a:chExt cx="4285497" cy="4095144"/>
            </a:xfrm>
          </p:grpSpPr>
          <p:grpSp>
            <p:nvGrpSpPr>
              <p:cNvPr id="725" name="Group 725"/>
              <p:cNvGrpSpPr/>
              <p:nvPr/>
            </p:nvGrpSpPr>
            <p:grpSpPr>
              <a:xfrm>
                <a:off x="-6508" y="-1"/>
                <a:ext cx="4285499" cy="4095146"/>
                <a:chOff x="-11627" y="-63499"/>
                <a:chExt cx="4285497" cy="4095144"/>
              </a:xfrm>
            </p:grpSpPr>
            <p:grpSp>
              <p:nvGrpSpPr>
                <p:cNvPr id="718" name="Group 718"/>
                <p:cNvGrpSpPr/>
                <p:nvPr/>
              </p:nvGrpSpPr>
              <p:grpSpPr>
                <a:xfrm>
                  <a:off x="323567" y="889358"/>
                  <a:ext cx="1911694" cy="1951476"/>
                  <a:chOff x="0" y="0"/>
                  <a:chExt cx="1911692" cy="1951474"/>
                </a:xfrm>
              </p:grpSpPr>
              <p:pic>
                <p:nvPicPr>
                  <p:cNvPr id="716" name="pasted-image.pdf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0" t="0" r="35474" b="0"/>
                  <a:stretch>
                    <a:fillRect/>
                  </a:stretch>
                </p:blipFill>
                <p:spPr>
                  <a:xfrm>
                    <a:off x="0" y="0"/>
                    <a:ext cx="1911693" cy="148134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717" name="Shape 717"/>
                  <p:cNvSpPr/>
                  <p:nvPr/>
                </p:nvSpPr>
                <p:spPr>
                  <a:xfrm>
                    <a:off x="66956" y="1503799"/>
                    <a:ext cx="1134369" cy="44767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71437" tIns="71437" rIns="71437" bIns="71437" numCol="1" anchor="ctr">
                    <a:spAutoFit/>
                  </a:bodyPr>
                  <a:lstStyle>
                    <a:lvl1pPr algn="l">
                      <a:lnSpc>
                        <a:spcPct val="120000"/>
                      </a:lnSpc>
                      <a:defRPr b="1" sz="2000">
                        <a:solidFill>
                          <a:srgbClr val="434342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pPr/>
                    <a:r>
                      <a:t> Adabas</a:t>
                    </a:r>
                  </a:p>
                </p:txBody>
              </p:sp>
            </p:grpSp>
            <p:grpSp>
              <p:nvGrpSpPr>
                <p:cNvPr id="721" name="Group 721"/>
                <p:cNvGrpSpPr/>
                <p:nvPr/>
              </p:nvGrpSpPr>
              <p:grpSpPr>
                <a:xfrm>
                  <a:off x="2373482" y="872425"/>
                  <a:ext cx="1190676" cy="2329088"/>
                  <a:chOff x="0" y="0"/>
                  <a:chExt cx="1190674" cy="2329087"/>
                </a:xfrm>
              </p:grpSpPr>
              <p:pic>
                <p:nvPicPr>
                  <p:cNvPr id="719" name="pasted-image.pdf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0" t="0" r="67557" b="0"/>
                  <a:stretch>
                    <a:fillRect/>
                  </a:stretch>
                </p:blipFill>
                <p:spPr>
                  <a:xfrm>
                    <a:off x="114721" y="0"/>
                    <a:ext cx="961178" cy="148134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720" name="Shape 720"/>
                  <p:cNvSpPr/>
                  <p:nvPr/>
                </p:nvSpPr>
                <p:spPr>
                  <a:xfrm>
                    <a:off x="0" y="1515651"/>
                    <a:ext cx="1190675" cy="81343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none" lIns="71437" tIns="71437" rIns="71437" bIns="71437" numCol="1" anchor="ctr">
                    <a:spAutoFit/>
                  </a:bodyPr>
                  <a:lstStyle/>
                  <a:p>
                    <a:pPr algn="l">
                      <a:lnSpc>
                        <a:spcPct val="120000"/>
                      </a:lnSpc>
                      <a:defRPr b="1" sz="2000">
                        <a:solidFill>
                          <a:srgbClr val="434342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r>
                      <a:t> Q-Ware</a:t>
                    </a:r>
                  </a:p>
                  <a:p>
                    <a:pPr algn="l">
                      <a:lnSpc>
                        <a:spcPct val="120000"/>
                      </a:lnSpc>
                      <a:defRPr b="1" sz="2000">
                        <a:solidFill>
                          <a:srgbClr val="434342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r>
                      <a:t>FDS 390</a:t>
                    </a:r>
                  </a:p>
                </p:txBody>
              </p:sp>
            </p:grpSp>
            <p:pic>
              <p:nvPicPr>
                <p:cNvPr id="722" name="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 rot="5483399">
                  <a:off x="290254" y="41698"/>
                  <a:ext cx="3681734" cy="419742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724" name="Shape 724"/>
                <p:cNvSpPr/>
                <p:nvPr/>
              </p:nvSpPr>
              <p:spPr>
                <a:xfrm>
                  <a:off x="896426" y="-63500"/>
                  <a:ext cx="2412952" cy="574676"/>
                </a:xfrm>
                <a:prstGeom prst="rect">
                  <a:avLst/>
                </a:prstGeom>
                <a:blipFill rotWithShape="1">
                  <a:blip r:embed="rId7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25400" dist="25400" dir="2388334">
                    <a:srgbClr val="000000">
                      <a:alpha val="7931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b="1" sz="28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 Main Frame</a:t>
                  </a:r>
                </a:p>
              </p:txBody>
            </p:sp>
          </p:grpSp>
          <p:grpSp>
            <p:nvGrpSpPr>
              <p:cNvPr id="730" name="Group 730"/>
              <p:cNvGrpSpPr/>
              <p:nvPr/>
            </p:nvGrpSpPr>
            <p:grpSpPr>
              <a:xfrm>
                <a:off x="1331664" y="2398343"/>
                <a:ext cx="1085345" cy="1437085"/>
                <a:chOff x="-4316" y="0"/>
                <a:chExt cx="1085343" cy="1437084"/>
              </a:xfrm>
            </p:grpSpPr>
            <p:pic>
              <p:nvPicPr>
                <p:cNvPr id="726" name="pasted-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90346" y="0"/>
                  <a:ext cx="890681" cy="8881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729" name="Group 729"/>
                <p:cNvGrpSpPr/>
                <p:nvPr/>
              </p:nvGrpSpPr>
              <p:grpSpPr>
                <a:xfrm>
                  <a:off x="-4317" y="230452"/>
                  <a:ext cx="899315" cy="1206633"/>
                  <a:chOff x="-4316" y="0"/>
                  <a:chExt cx="899314" cy="1206631"/>
                </a:xfrm>
              </p:grpSpPr>
              <p:pic>
                <p:nvPicPr>
                  <p:cNvPr id="727" name="pasted-image.tiff"/>
                  <p:cNvPicPr>
                    <a:picLocks noChangeAspect="1"/>
                  </p:cNvPicPr>
                  <p:nvPr/>
                </p:nvPicPr>
                <p:blipFill>
                  <a:blip r:embed="rId8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890681" cy="88811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728" name="Shape 728"/>
                  <p:cNvSpPr/>
                  <p:nvPr/>
                </p:nvSpPr>
                <p:spPr>
                  <a:xfrm>
                    <a:off x="-4317" y="885786"/>
                    <a:ext cx="899315" cy="3208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defTabSz="428625">
                      <a:tabLst>
                        <a:tab pos="1498600" algn="l"/>
                      </a:tabLst>
                      <a:defRPr sz="1800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pPr/>
                    <a:r>
                      <a:t>PLOGs</a:t>
                    </a:r>
                  </a:p>
                </p:txBody>
              </p:sp>
            </p:grpSp>
          </p:grpSp>
        </p:grpSp>
        <p:pic>
          <p:nvPicPr>
            <p:cNvPr id="732" name="image27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4682766" y="2550568"/>
              <a:ext cx="2259722" cy="1260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3" name="Shape 733"/>
            <p:cNvSpPr/>
            <p:nvPr/>
          </p:nvSpPr>
          <p:spPr>
            <a:xfrm>
              <a:off x="3661326" y="-1"/>
              <a:ext cx="2412951" cy="625476"/>
            </a:xfrm>
            <a:prstGeom prst="rect">
              <a:avLst/>
            </a:prstGeom>
            <a:blipFill rotWithShape="1">
              <a:blip r:embed="rId10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i="1"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SERPRO</a:t>
              </a:r>
            </a:p>
          </p:txBody>
        </p:sp>
        <p:sp>
          <p:nvSpPr>
            <p:cNvPr id="865" name="Shape 865"/>
            <p:cNvSpPr/>
            <p:nvPr/>
          </p:nvSpPr>
          <p:spPr>
            <a:xfrm>
              <a:off x="4073510" y="3650409"/>
              <a:ext cx="1598680" cy="323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465" fill="norm" stroke="1" extrusionOk="0">
                  <a:moveTo>
                    <a:pt x="0" y="7297"/>
                  </a:moveTo>
                  <a:cubicBezTo>
                    <a:pt x="10121" y="21600"/>
                    <a:pt x="17321" y="19168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5880231" y="1774462"/>
              <a:ext cx="1679129" cy="787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55" fill="norm" stroke="1" extrusionOk="0">
                  <a:moveTo>
                    <a:pt x="0" y="17055"/>
                  </a:moveTo>
                  <a:cubicBezTo>
                    <a:pt x="525" y="-593"/>
                    <a:pt x="7725" y="-4545"/>
                    <a:pt x="21600" y="52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867" name="Shape 867"/>
          <p:cNvSpPr/>
          <p:nvPr/>
        </p:nvSpPr>
        <p:spPr>
          <a:xfrm>
            <a:off x="9206596" y="2951058"/>
            <a:ext cx="2798642" cy="128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463" fill="norm" stroke="1" extrusionOk="0">
                <a:moveTo>
                  <a:pt x="0" y="3731"/>
                </a:moveTo>
                <a:cubicBezTo>
                  <a:pt x="9554" y="-4137"/>
                  <a:pt x="16754" y="440"/>
                  <a:pt x="21600" y="1746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738" name="image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015512" y="4230389"/>
            <a:ext cx="2259722" cy="12602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1" name="Group 741"/>
          <p:cNvGrpSpPr/>
          <p:nvPr/>
        </p:nvGrpSpPr>
        <p:grpSpPr>
          <a:xfrm>
            <a:off x="7077766" y="2410012"/>
            <a:ext cx="458795" cy="537946"/>
            <a:chOff x="0" y="0"/>
            <a:chExt cx="458793" cy="537945"/>
          </a:xfrm>
        </p:grpSpPr>
        <p:sp>
          <p:nvSpPr>
            <p:cNvPr id="739" name="Shape 739"/>
            <p:cNvSpPr/>
            <p:nvPr/>
          </p:nvSpPr>
          <p:spPr>
            <a:xfrm>
              <a:off x="0" y="39576"/>
              <a:ext cx="458794" cy="458794"/>
            </a:xfrm>
            <a:prstGeom prst="ellipse">
              <a:avLst/>
            </a:prstGeom>
            <a:blipFill rotWithShape="1">
              <a:blip r:embed="rId11"/>
              <a:srcRect l="0" t="0" r="0" b="0"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sx="100000" sy="100000" kx="0" ky="0" algn="b" rotWithShape="0" blurRad="635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0" name="Shape 740"/>
            <p:cNvSpPr/>
            <p:nvPr/>
          </p:nvSpPr>
          <p:spPr>
            <a:xfrm>
              <a:off x="78397" y="0"/>
              <a:ext cx="301998" cy="537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44" name="Group 744"/>
          <p:cNvGrpSpPr/>
          <p:nvPr/>
        </p:nvGrpSpPr>
        <p:grpSpPr>
          <a:xfrm>
            <a:off x="4038232" y="6076079"/>
            <a:ext cx="458795" cy="537946"/>
            <a:chOff x="0" y="0"/>
            <a:chExt cx="458793" cy="537945"/>
          </a:xfrm>
        </p:grpSpPr>
        <p:sp>
          <p:nvSpPr>
            <p:cNvPr id="742" name="Shape 742"/>
            <p:cNvSpPr/>
            <p:nvPr/>
          </p:nvSpPr>
          <p:spPr>
            <a:xfrm>
              <a:off x="0" y="39576"/>
              <a:ext cx="458794" cy="458794"/>
            </a:xfrm>
            <a:prstGeom prst="ellipse">
              <a:avLst/>
            </a:prstGeom>
            <a:blipFill rotWithShape="1">
              <a:blip r:embed="rId11"/>
              <a:srcRect l="0" t="0" r="0" b="0"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sx="100000" sy="100000" kx="0" ky="0" algn="b" rotWithShape="0" blurRad="635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78397" y="0"/>
              <a:ext cx="301998" cy="537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817" name="Group 817"/>
          <p:cNvGrpSpPr/>
          <p:nvPr/>
        </p:nvGrpSpPr>
        <p:grpSpPr>
          <a:xfrm>
            <a:off x="12711358" y="1231024"/>
            <a:ext cx="11397021" cy="11224583"/>
            <a:chOff x="0" y="0"/>
            <a:chExt cx="11397019" cy="11224581"/>
          </a:xfrm>
        </p:grpSpPr>
        <p:grpSp>
          <p:nvGrpSpPr>
            <p:cNvPr id="751" name="Group 751"/>
            <p:cNvGrpSpPr/>
            <p:nvPr/>
          </p:nvGrpSpPr>
          <p:grpSpPr>
            <a:xfrm>
              <a:off x="8772730" y="5143842"/>
              <a:ext cx="2002347" cy="2577818"/>
              <a:chOff x="0" y="0"/>
              <a:chExt cx="2002345" cy="2577817"/>
            </a:xfrm>
          </p:grpSpPr>
          <p:grpSp>
            <p:nvGrpSpPr>
              <p:cNvPr id="749" name="Group 749"/>
              <p:cNvGrpSpPr/>
              <p:nvPr/>
            </p:nvGrpSpPr>
            <p:grpSpPr>
              <a:xfrm>
                <a:off x="0" y="0"/>
                <a:ext cx="1926273" cy="629038"/>
                <a:chOff x="-16933" y="526843"/>
                <a:chExt cx="1926272" cy="629037"/>
              </a:xfrm>
            </p:grpSpPr>
            <p:sp>
              <p:nvSpPr>
                <p:cNvPr id="745" name="Shape 745"/>
                <p:cNvSpPr/>
                <p:nvPr/>
              </p:nvSpPr>
              <p:spPr>
                <a:xfrm>
                  <a:off x="-16934" y="526843"/>
                  <a:ext cx="1574136" cy="6290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28625">
                    <a:tabLst>
                      <a:tab pos="1498600" algn="l"/>
                    </a:tabLst>
                    <a:defRPr b="1"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Carrega SGBD</a:t>
                  </a:r>
                </a:p>
              </p:txBody>
            </p:sp>
            <p:grpSp>
              <p:nvGrpSpPr>
                <p:cNvPr id="748" name="Group 748"/>
                <p:cNvGrpSpPr/>
                <p:nvPr/>
              </p:nvGrpSpPr>
              <p:grpSpPr>
                <a:xfrm>
                  <a:off x="1450545" y="572389"/>
                  <a:ext cx="458795" cy="537946"/>
                  <a:chOff x="0" y="0"/>
                  <a:chExt cx="458793" cy="537945"/>
                </a:xfrm>
              </p:grpSpPr>
              <p:sp>
                <p:nvSpPr>
                  <p:cNvPr id="746" name="Shape 746"/>
                  <p:cNvSpPr/>
                  <p:nvPr/>
                </p:nvSpPr>
                <p:spPr>
                  <a:xfrm>
                    <a:off x="0" y="39576"/>
                    <a:ext cx="458794" cy="458794"/>
                  </a:xfrm>
                  <a:prstGeom prst="ellipse">
                    <a:avLst/>
                  </a:prstGeom>
                  <a:blipFill rotWithShape="1">
                    <a:blip r:embed="rId11"/>
                    <a:srcRect l="0" t="0" r="0" b="0"/>
                    <a:tile tx="0" ty="0" sx="100000" sy="100000" flip="none" algn="tl"/>
                  </a:blipFill>
                  <a:ln w="76200" cap="flat">
                    <a:solidFill>
                      <a:srgbClr val="0041A9"/>
                    </a:solidFill>
                    <a:prstDash val="solid"/>
                    <a:miter lim="400000"/>
                  </a:ln>
                  <a:effectLst>
                    <a:outerShdw sx="100000" sy="100000" kx="0" ky="0" algn="b" rotWithShape="0" blurRad="63500" dist="12700" dir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747" name="Shape 747"/>
                  <p:cNvSpPr/>
                  <p:nvPr/>
                </p:nvSpPr>
                <p:spPr>
                  <a:xfrm>
                    <a:off x="78397" y="0"/>
                    <a:ext cx="301998" cy="5379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2200">
                        <a:solidFill>
                          <a:srgbClr val="001C6C"/>
                        </a:solidFill>
                        <a:latin typeface="Sonic Comics"/>
                        <a:ea typeface="Sonic Comics"/>
                        <a:cs typeface="Sonic Comics"/>
                        <a:sym typeface="Sonic Comics"/>
                      </a:defRPr>
                    </a:lvl1pPr>
                  </a:lstStyle>
                  <a:p>
                    <a:pPr/>
                    <a:r>
                      <a:t>6</a:t>
                    </a:r>
                  </a:p>
                </p:txBody>
              </p:sp>
            </p:grpSp>
          </p:grpSp>
          <p:pic>
            <p:nvPicPr>
              <p:cNvPr id="750" name="pasted-image.tif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11889" t="6722" r="11629" b="4247"/>
              <a:stretch>
                <a:fillRect/>
              </a:stretch>
            </p:blipFill>
            <p:spPr>
              <a:xfrm>
                <a:off x="381178" y="690645"/>
                <a:ext cx="1621168" cy="18871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8" h="21573" fill="norm" stroke="1" extrusionOk="0">
                    <a:moveTo>
                      <a:pt x="8890" y="4"/>
                    </a:moveTo>
                    <a:cubicBezTo>
                      <a:pt x="4496" y="28"/>
                      <a:pt x="2213" y="186"/>
                      <a:pt x="616" y="580"/>
                    </a:cubicBezTo>
                    <a:cubicBezTo>
                      <a:pt x="-69" y="750"/>
                      <a:pt x="-189" y="978"/>
                      <a:pt x="287" y="1197"/>
                    </a:cubicBezTo>
                    <a:cubicBezTo>
                      <a:pt x="542" y="1315"/>
                      <a:pt x="1326" y="2421"/>
                      <a:pt x="2515" y="4337"/>
                    </a:cubicBezTo>
                    <a:cubicBezTo>
                      <a:pt x="2722" y="4670"/>
                      <a:pt x="2972" y="5048"/>
                      <a:pt x="3071" y="5176"/>
                    </a:cubicBezTo>
                    <a:cubicBezTo>
                      <a:pt x="3226" y="5379"/>
                      <a:pt x="4957" y="7984"/>
                      <a:pt x="5401" y="8688"/>
                    </a:cubicBezTo>
                    <a:cubicBezTo>
                      <a:pt x="5489" y="8826"/>
                      <a:pt x="5912" y="9465"/>
                      <a:pt x="6343" y="10108"/>
                    </a:cubicBezTo>
                    <a:cubicBezTo>
                      <a:pt x="7767" y="12234"/>
                      <a:pt x="8701" y="13691"/>
                      <a:pt x="8844" y="13991"/>
                    </a:cubicBezTo>
                    <a:cubicBezTo>
                      <a:pt x="9027" y="14379"/>
                      <a:pt x="9073" y="14633"/>
                      <a:pt x="9147" y="15752"/>
                    </a:cubicBezTo>
                    <a:cubicBezTo>
                      <a:pt x="9181" y="16264"/>
                      <a:pt x="9275" y="17565"/>
                      <a:pt x="9358" y="18642"/>
                    </a:cubicBezTo>
                    <a:cubicBezTo>
                      <a:pt x="9442" y="19718"/>
                      <a:pt x="9524" y="20788"/>
                      <a:pt x="9538" y="21019"/>
                    </a:cubicBezTo>
                    <a:cubicBezTo>
                      <a:pt x="9553" y="21250"/>
                      <a:pt x="9616" y="21467"/>
                      <a:pt x="9677" y="21504"/>
                    </a:cubicBezTo>
                    <a:cubicBezTo>
                      <a:pt x="9757" y="21554"/>
                      <a:pt x="9949" y="21577"/>
                      <a:pt x="10182" y="21573"/>
                    </a:cubicBezTo>
                    <a:cubicBezTo>
                      <a:pt x="10414" y="21568"/>
                      <a:pt x="10688" y="21537"/>
                      <a:pt x="10912" y="21482"/>
                    </a:cubicBezTo>
                    <a:cubicBezTo>
                      <a:pt x="11182" y="21416"/>
                      <a:pt x="11324" y="21312"/>
                      <a:pt x="11401" y="21132"/>
                    </a:cubicBezTo>
                    <a:cubicBezTo>
                      <a:pt x="11495" y="20913"/>
                      <a:pt x="11574" y="20035"/>
                      <a:pt x="11797" y="16686"/>
                    </a:cubicBezTo>
                    <a:cubicBezTo>
                      <a:pt x="11844" y="15976"/>
                      <a:pt x="11917" y="15267"/>
                      <a:pt x="12018" y="14545"/>
                    </a:cubicBezTo>
                    <a:cubicBezTo>
                      <a:pt x="12054" y="14290"/>
                      <a:pt x="12261" y="13765"/>
                      <a:pt x="12476" y="13379"/>
                    </a:cubicBezTo>
                    <a:cubicBezTo>
                      <a:pt x="12953" y="12524"/>
                      <a:pt x="14359" y="10305"/>
                      <a:pt x="14545" y="10112"/>
                    </a:cubicBezTo>
                    <a:cubicBezTo>
                      <a:pt x="14731" y="9919"/>
                      <a:pt x="16392" y="7606"/>
                      <a:pt x="16392" y="7540"/>
                    </a:cubicBezTo>
                    <a:cubicBezTo>
                      <a:pt x="16392" y="7510"/>
                      <a:pt x="16650" y="7102"/>
                      <a:pt x="16963" y="6633"/>
                    </a:cubicBezTo>
                    <a:cubicBezTo>
                      <a:pt x="17276" y="6164"/>
                      <a:pt x="17624" y="5632"/>
                      <a:pt x="17740" y="5453"/>
                    </a:cubicBezTo>
                    <a:cubicBezTo>
                      <a:pt x="17856" y="5274"/>
                      <a:pt x="18171" y="4804"/>
                      <a:pt x="18440" y="4405"/>
                    </a:cubicBezTo>
                    <a:cubicBezTo>
                      <a:pt x="18709" y="4006"/>
                      <a:pt x="18929" y="3664"/>
                      <a:pt x="18929" y="3647"/>
                    </a:cubicBezTo>
                    <a:cubicBezTo>
                      <a:pt x="18929" y="3631"/>
                      <a:pt x="19263" y="3099"/>
                      <a:pt x="19670" y="2463"/>
                    </a:cubicBezTo>
                    <a:cubicBezTo>
                      <a:pt x="20140" y="1726"/>
                      <a:pt x="20507" y="1253"/>
                      <a:pt x="20688" y="1161"/>
                    </a:cubicBezTo>
                    <a:cubicBezTo>
                      <a:pt x="21411" y="796"/>
                      <a:pt x="20981" y="579"/>
                      <a:pt x="19037" y="326"/>
                    </a:cubicBezTo>
                    <a:cubicBezTo>
                      <a:pt x="17115" y="77"/>
                      <a:pt x="13983" y="-23"/>
                      <a:pt x="8890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52" name="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165081" y="424700"/>
              <a:ext cx="9231939" cy="10799882"/>
            </a:xfrm>
            <a:prstGeom prst="rect">
              <a:avLst/>
            </a:prstGeom>
            <a:effectLst/>
          </p:spPr>
        </p:pic>
        <p:grpSp>
          <p:nvGrpSpPr>
            <p:cNvPr id="762" name="Group 762"/>
            <p:cNvGrpSpPr/>
            <p:nvPr/>
          </p:nvGrpSpPr>
          <p:grpSpPr>
            <a:xfrm>
              <a:off x="8298897" y="7098485"/>
              <a:ext cx="2950101" cy="2817208"/>
              <a:chOff x="-6507" y="0"/>
              <a:chExt cx="2950099" cy="2817206"/>
            </a:xfrm>
          </p:grpSpPr>
          <p:grpSp>
            <p:nvGrpSpPr>
              <p:cNvPr id="757" name="Group 757"/>
              <p:cNvGrpSpPr/>
              <p:nvPr/>
            </p:nvGrpSpPr>
            <p:grpSpPr>
              <a:xfrm>
                <a:off x="567230" y="623623"/>
                <a:ext cx="1888304" cy="1667765"/>
                <a:chOff x="0" y="75472"/>
                <a:chExt cx="1888303" cy="1667764"/>
              </a:xfrm>
            </p:grpSpPr>
            <p:pic>
              <p:nvPicPr>
                <p:cNvPr id="754" name="image75.png" descr="Misc Database icon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rcRect l="7202" t="0" r="7202" b="0"/>
                <a:stretch>
                  <a:fillRect/>
                </a:stretch>
              </p:blipFill>
              <p:spPr>
                <a:xfrm>
                  <a:off x="428962" y="75472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254000" dist="127000" dir="5400000">
                    <a:srgbClr val="000000">
                      <a:alpha val="70000"/>
                    </a:srgbClr>
                  </a:outerShdw>
                  <a:reflection blurRad="0" stA="51397" stPos="0" endA="0" endPos="40000" dist="0" dir="5400000" fadeDir="5400000" sx="100000" sy="-100000" kx="0" ky="0" algn="bl" rotWithShape="0"/>
                </a:effectLst>
              </p:spPr>
            </p:pic>
            <p:pic>
              <p:nvPicPr>
                <p:cNvPr id="755" name="image75.png" descr="Misc Database icon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rcRect l="7202" t="0" r="7202" b="0"/>
                <a:stretch>
                  <a:fillRect/>
                </a:stretch>
              </p:blipFill>
              <p:spPr>
                <a:xfrm>
                  <a:off x="211076" y="415778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254000" dist="127000" dir="5400000">
                    <a:srgbClr val="000000">
                      <a:alpha val="70000"/>
                    </a:srgbClr>
                  </a:outerShdw>
                  <a:reflection blurRad="0" stA="51397" stPos="0" endA="0" endPos="40000" dist="0" dir="5400000" fadeDir="5400000" sx="100000" sy="-100000" kx="0" ky="0" algn="bl" rotWithShape="0"/>
                </a:effectLst>
              </p:spPr>
            </p:pic>
            <p:pic>
              <p:nvPicPr>
                <p:cNvPr id="756" name="image75.png" descr="Misc Database icon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rcRect l="7202" t="0" r="7202" b="0"/>
                <a:stretch>
                  <a:fillRect/>
                </a:stretch>
              </p:blipFill>
              <p:spPr>
                <a:xfrm>
                  <a:off x="0" y="810350"/>
                  <a:ext cx="1459342" cy="9328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254000" dist="127000" dir="5400000">
                    <a:srgbClr val="000000">
                      <a:alpha val="70000"/>
                    </a:srgbClr>
                  </a:outerShdw>
                  <a:reflection blurRad="0" stA="51397" stPos="0" endA="0" endPos="40000" dist="0" dir="5400000" fadeDir="5400000" sx="100000" sy="-100000" kx="0" ky="0" algn="bl" rotWithShape="0"/>
                </a:effectLst>
              </p:spPr>
            </p:pic>
          </p:grpSp>
          <p:grpSp>
            <p:nvGrpSpPr>
              <p:cNvPr id="761" name="Group 761"/>
              <p:cNvGrpSpPr/>
              <p:nvPr/>
            </p:nvGrpSpPr>
            <p:grpSpPr>
              <a:xfrm>
                <a:off x="-6508" y="0"/>
                <a:ext cx="2950100" cy="2817207"/>
                <a:chOff x="-10027" y="-43652"/>
                <a:chExt cx="2950099" cy="2817206"/>
              </a:xfrm>
            </p:grpSpPr>
            <p:pic>
              <p:nvPicPr>
                <p:cNvPr id="758" name=""/>
                <p:cNvPicPr>
                  <a:picLocks noChangeAspect="0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 rot="5483399">
                  <a:off x="197548" y="26678"/>
                  <a:ext cx="2534949" cy="288946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760" name="Shape 760"/>
                <p:cNvSpPr/>
                <p:nvPr/>
              </p:nvSpPr>
              <p:spPr>
                <a:xfrm>
                  <a:off x="616241" y="-43653"/>
                  <a:ext cx="1658764" cy="395057"/>
                </a:xfrm>
                <a:prstGeom prst="rect">
                  <a:avLst/>
                </a:prstGeom>
                <a:blipFill rotWithShape="1">
                  <a:blip r:embed="rId16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50800" dist="25400" dir="540000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b="1" i="1" sz="21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Oracle 11</a:t>
                  </a:r>
                </a:p>
              </p:txBody>
            </p:sp>
          </p:grpSp>
        </p:grpSp>
        <p:sp>
          <p:nvSpPr>
            <p:cNvPr id="763" name="Shape 763"/>
            <p:cNvSpPr/>
            <p:nvPr/>
          </p:nvSpPr>
          <p:spPr>
            <a:xfrm>
              <a:off x="5832756" y="-1"/>
              <a:ext cx="2412951" cy="625476"/>
            </a:xfrm>
            <a:prstGeom prst="rect">
              <a:avLst/>
            </a:prstGeom>
            <a:blipFill rotWithShape="1">
              <a:blip r:embed="rId11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12700" dir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i="1"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STN</a:t>
              </a:r>
            </a:p>
          </p:txBody>
        </p:sp>
        <p:grpSp>
          <p:nvGrpSpPr>
            <p:cNvPr id="772" name="Group 772"/>
            <p:cNvGrpSpPr/>
            <p:nvPr/>
          </p:nvGrpSpPr>
          <p:grpSpPr>
            <a:xfrm>
              <a:off x="2404178" y="716150"/>
              <a:ext cx="1929091" cy="2873745"/>
              <a:chOff x="0" y="0"/>
              <a:chExt cx="1929090" cy="2873744"/>
            </a:xfrm>
          </p:grpSpPr>
          <p:grpSp>
            <p:nvGrpSpPr>
              <p:cNvPr id="768" name="Group 768"/>
              <p:cNvGrpSpPr/>
              <p:nvPr/>
            </p:nvGrpSpPr>
            <p:grpSpPr>
              <a:xfrm>
                <a:off x="0" y="8089"/>
                <a:ext cx="1621273" cy="2865656"/>
                <a:chOff x="0" y="0"/>
                <a:chExt cx="1621272" cy="2865654"/>
              </a:xfrm>
            </p:grpSpPr>
            <p:grpSp>
              <p:nvGrpSpPr>
                <p:cNvPr id="766" name="Group 766"/>
                <p:cNvGrpSpPr/>
                <p:nvPr/>
              </p:nvGrpSpPr>
              <p:grpSpPr>
                <a:xfrm>
                  <a:off x="0" y="-1"/>
                  <a:ext cx="1621273" cy="2458321"/>
                  <a:chOff x="0" y="-50800"/>
                  <a:chExt cx="1621272" cy="2458319"/>
                </a:xfrm>
              </p:grpSpPr>
              <p:pic>
                <p:nvPicPr>
                  <p:cNvPr id="764" name="pasted-image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/>
                  </a:blip>
                  <a:srcRect l="0" t="0" r="0" b="0"/>
                  <a:stretch>
                    <a:fillRect/>
                  </a:stretch>
                </p:blipFill>
                <p:spPr>
                  <a:xfrm>
                    <a:off x="0" y="1817964"/>
                    <a:ext cx="1621273" cy="58955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65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1451" t="36" r="11" b="0"/>
                  <a:stretch>
                    <a:fillRect/>
                  </a:stretch>
                </p:blipFill>
                <p:spPr>
                  <a:xfrm>
                    <a:off x="39029" y="-50801"/>
                    <a:ext cx="1268838" cy="17251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11" h="21600" fill="norm" stroke="1" extrusionOk="0">
                        <a:moveTo>
                          <a:pt x="8613" y="0"/>
                        </a:moveTo>
                        <a:cubicBezTo>
                          <a:pt x="4221" y="9"/>
                          <a:pt x="1349" y="30"/>
                          <a:pt x="1312" y="75"/>
                        </a:cubicBezTo>
                        <a:cubicBezTo>
                          <a:pt x="1274" y="120"/>
                          <a:pt x="981" y="159"/>
                          <a:pt x="660" y="159"/>
                        </a:cubicBezTo>
                        <a:lnTo>
                          <a:pt x="74" y="159"/>
                        </a:lnTo>
                        <a:lnTo>
                          <a:pt x="74" y="1178"/>
                        </a:lnTo>
                        <a:cubicBezTo>
                          <a:pt x="74" y="1940"/>
                          <a:pt x="117" y="2240"/>
                          <a:pt x="243" y="2380"/>
                        </a:cubicBezTo>
                        <a:cubicBezTo>
                          <a:pt x="379" y="2532"/>
                          <a:pt x="390" y="2599"/>
                          <a:pt x="276" y="2733"/>
                        </a:cubicBezTo>
                        <a:cubicBezTo>
                          <a:pt x="105" y="2935"/>
                          <a:pt x="75" y="4778"/>
                          <a:pt x="243" y="4855"/>
                        </a:cubicBezTo>
                        <a:cubicBezTo>
                          <a:pt x="415" y="4933"/>
                          <a:pt x="379" y="5228"/>
                          <a:pt x="189" y="5282"/>
                        </a:cubicBezTo>
                        <a:cubicBezTo>
                          <a:pt x="56" y="5320"/>
                          <a:pt x="-6" y="5776"/>
                          <a:pt x="0" y="6251"/>
                        </a:cubicBezTo>
                        <a:cubicBezTo>
                          <a:pt x="7" y="6726"/>
                          <a:pt x="81" y="7214"/>
                          <a:pt x="216" y="7324"/>
                        </a:cubicBezTo>
                        <a:cubicBezTo>
                          <a:pt x="401" y="7476"/>
                          <a:pt x="401" y="7492"/>
                          <a:pt x="216" y="7593"/>
                        </a:cubicBezTo>
                        <a:cubicBezTo>
                          <a:pt x="75" y="7668"/>
                          <a:pt x="4" y="8144"/>
                          <a:pt x="0" y="8631"/>
                        </a:cubicBezTo>
                        <a:cubicBezTo>
                          <a:pt x="-3" y="9118"/>
                          <a:pt x="63" y="9615"/>
                          <a:pt x="202" y="9729"/>
                        </a:cubicBezTo>
                        <a:cubicBezTo>
                          <a:pt x="345" y="9845"/>
                          <a:pt x="363" y="9903"/>
                          <a:pt x="263" y="9993"/>
                        </a:cubicBezTo>
                        <a:cubicBezTo>
                          <a:pt x="168" y="10077"/>
                          <a:pt x="130" y="11108"/>
                          <a:pt x="135" y="13754"/>
                        </a:cubicBezTo>
                        <a:cubicBezTo>
                          <a:pt x="139" y="16035"/>
                          <a:pt x="102" y="17409"/>
                          <a:pt x="34" y="17426"/>
                        </a:cubicBezTo>
                        <a:cubicBezTo>
                          <a:pt x="-89" y="17456"/>
                          <a:pt x="309" y="17728"/>
                          <a:pt x="3378" y="19727"/>
                        </a:cubicBezTo>
                        <a:cubicBezTo>
                          <a:pt x="4571" y="20504"/>
                          <a:pt x="5762" y="21211"/>
                          <a:pt x="6022" y="21297"/>
                        </a:cubicBezTo>
                        <a:cubicBezTo>
                          <a:pt x="6282" y="21383"/>
                          <a:pt x="6569" y="21483"/>
                          <a:pt x="6661" y="21520"/>
                        </a:cubicBezTo>
                        <a:cubicBezTo>
                          <a:pt x="6754" y="21558"/>
                          <a:pt x="10132" y="21592"/>
                          <a:pt x="14170" y="21595"/>
                        </a:cubicBezTo>
                        <a:lnTo>
                          <a:pt x="21511" y="21600"/>
                        </a:lnTo>
                        <a:lnTo>
                          <a:pt x="21511" y="20547"/>
                        </a:lnTo>
                        <a:cubicBezTo>
                          <a:pt x="21511" y="19728"/>
                          <a:pt x="21474" y="19461"/>
                          <a:pt x="21343" y="19354"/>
                        </a:cubicBezTo>
                        <a:cubicBezTo>
                          <a:pt x="21195" y="19234"/>
                          <a:pt x="21177" y="18249"/>
                          <a:pt x="21195" y="11453"/>
                        </a:cubicBezTo>
                        <a:cubicBezTo>
                          <a:pt x="21206" y="7183"/>
                          <a:pt x="21214" y="3147"/>
                          <a:pt x="21215" y="2484"/>
                        </a:cubicBezTo>
                        <a:cubicBezTo>
                          <a:pt x="21216" y="1822"/>
                          <a:pt x="21194" y="1204"/>
                          <a:pt x="21161" y="1113"/>
                        </a:cubicBezTo>
                        <a:cubicBezTo>
                          <a:pt x="21120" y="999"/>
                          <a:pt x="20957" y="928"/>
                          <a:pt x="20656" y="884"/>
                        </a:cubicBezTo>
                        <a:cubicBezTo>
                          <a:pt x="19630" y="736"/>
                          <a:pt x="14417" y="159"/>
                          <a:pt x="14103" y="159"/>
                        </a:cubicBezTo>
                        <a:cubicBezTo>
                          <a:pt x="13914" y="159"/>
                          <a:pt x="13731" y="120"/>
                          <a:pt x="13693" y="75"/>
                        </a:cubicBezTo>
                        <a:cubicBezTo>
                          <a:pt x="13656" y="31"/>
                          <a:pt x="11644" y="9"/>
                          <a:pt x="8613" y="0"/>
                        </a:cubicBezTo>
                        <a:close/>
                      </a:path>
                    </a:pathLst>
                  </a:cu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767" name="Shape 767"/>
                <p:cNvSpPr/>
                <p:nvPr/>
              </p:nvSpPr>
              <p:spPr>
                <a:xfrm>
                  <a:off x="617" y="2544809"/>
                  <a:ext cx="1574135" cy="3208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28625">
                    <a:tabLst>
                      <a:tab pos="1498600" algn="l"/>
                    </a:tabLst>
                    <a:defRPr b="1" sz="18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Red Hat 5</a:t>
                  </a:r>
                </a:p>
              </p:txBody>
            </p:sp>
          </p:grpSp>
          <p:grpSp>
            <p:nvGrpSpPr>
              <p:cNvPr id="771" name="Group 771"/>
              <p:cNvGrpSpPr/>
              <p:nvPr/>
            </p:nvGrpSpPr>
            <p:grpSpPr>
              <a:xfrm>
                <a:off x="1470296" y="0"/>
                <a:ext cx="458795" cy="537946"/>
                <a:chOff x="0" y="0"/>
                <a:chExt cx="458793" cy="537945"/>
              </a:xfrm>
            </p:grpSpPr>
            <p:sp>
              <p:nvSpPr>
                <p:cNvPr id="769" name="Shape 769"/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1"/>
                  <a:srcRect l="0" t="0" r="0" b="0"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63500" dist="12700" dir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70" name="Shape 770"/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pPr/>
                  <a:r>
                    <a:t>3</a:t>
                  </a:r>
                </a:p>
              </p:txBody>
            </p:sp>
          </p:grpSp>
        </p:grpSp>
        <p:grpSp>
          <p:nvGrpSpPr>
            <p:cNvPr id="779" name="Group 779"/>
            <p:cNvGrpSpPr/>
            <p:nvPr/>
          </p:nvGrpSpPr>
          <p:grpSpPr>
            <a:xfrm>
              <a:off x="5716285" y="1139770"/>
              <a:ext cx="1994112" cy="2082094"/>
              <a:chOff x="0" y="0"/>
              <a:chExt cx="1994111" cy="2082093"/>
            </a:xfrm>
          </p:grpSpPr>
          <p:grpSp>
            <p:nvGrpSpPr>
              <p:cNvPr id="775" name="Group 775"/>
              <p:cNvGrpSpPr/>
              <p:nvPr/>
            </p:nvGrpSpPr>
            <p:grpSpPr>
              <a:xfrm>
                <a:off x="0" y="0"/>
                <a:ext cx="1640304" cy="2082094"/>
                <a:chOff x="0" y="0"/>
                <a:chExt cx="1640303" cy="2082093"/>
              </a:xfrm>
            </p:grpSpPr>
            <p:pic>
              <p:nvPicPr>
                <p:cNvPr id="773" name="image93.png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rcRect l="20833" t="0" r="20833" b="0"/>
                <a:stretch>
                  <a:fillRect/>
                </a:stretch>
              </p:blipFill>
              <p:spPr>
                <a:xfrm>
                  <a:off x="18888" y="626897"/>
                  <a:ext cx="1621416" cy="14551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74" name="Shape 774"/>
                <p:cNvSpPr/>
                <p:nvPr/>
              </p:nvSpPr>
              <p:spPr>
                <a:xfrm>
                  <a:off x="0" y="0"/>
                  <a:ext cx="1574135" cy="6254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28625">
                    <a:tabLst>
                      <a:tab pos="1498600" algn="l"/>
                    </a:tabLst>
                    <a:defRPr b="1"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t>Parse PLOG</a:t>
                  </a:r>
                </a:p>
                <a:p>
                  <a:pPr defTabSz="428625">
                    <a:tabLst>
                      <a:tab pos="1498600" algn="l"/>
                    </a:tabLst>
                    <a:defRPr b="1"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t>para TXT</a:t>
                  </a:r>
                </a:p>
              </p:txBody>
            </p:sp>
          </p:grpSp>
          <p:grpSp>
            <p:nvGrpSpPr>
              <p:cNvPr id="778" name="Group 778"/>
              <p:cNvGrpSpPr/>
              <p:nvPr/>
            </p:nvGrpSpPr>
            <p:grpSpPr>
              <a:xfrm>
                <a:off x="1535317" y="361136"/>
                <a:ext cx="458794" cy="537947"/>
                <a:chOff x="0" y="0"/>
                <a:chExt cx="458793" cy="537945"/>
              </a:xfrm>
            </p:grpSpPr>
            <p:sp>
              <p:nvSpPr>
                <p:cNvPr id="776" name="Shape 776"/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1"/>
                  <a:srcRect l="0" t="0" r="0" b="0"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63500" dist="12700" dir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77" name="Shape 777"/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pPr/>
                  <a:r>
                    <a:t>4</a:t>
                  </a:r>
                </a:p>
              </p:txBody>
            </p:sp>
          </p:grpSp>
        </p:grpSp>
        <p:grpSp>
          <p:nvGrpSpPr>
            <p:cNvPr id="786" name="Group 786"/>
            <p:cNvGrpSpPr/>
            <p:nvPr/>
          </p:nvGrpSpPr>
          <p:grpSpPr>
            <a:xfrm>
              <a:off x="9169478" y="488501"/>
              <a:ext cx="1937123" cy="2112919"/>
              <a:chOff x="0" y="0"/>
              <a:chExt cx="1937122" cy="2112918"/>
            </a:xfrm>
          </p:grpSpPr>
          <p:grpSp>
            <p:nvGrpSpPr>
              <p:cNvPr id="782" name="Group 782"/>
              <p:cNvGrpSpPr/>
              <p:nvPr/>
            </p:nvGrpSpPr>
            <p:grpSpPr>
              <a:xfrm>
                <a:off x="0" y="0"/>
                <a:ext cx="1621415" cy="2112919"/>
                <a:chOff x="0" y="0"/>
                <a:chExt cx="1621414" cy="2112918"/>
              </a:xfrm>
            </p:grpSpPr>
            <p:pic>
              <p:nvPicPr>
                <p:cNvPr id="780" name="image93.png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rcRect l="20833" t="0" r="20833" b="0"/>
                <a:stretch>
                  <a:fillRect/>
                </a:stretch>
              </p:blipFill>
              <p:spPr>
                <a:xfrm>
                  <a:off x="0" y="657722"/>
                  <a:ext cx="1621415" cy="14551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81" name="Shape 781"/>
                <p:cNvSpPr/>
                <p:nvPr/>
              </p:nvSpPr>
              <p:spPr>
                <a:xfrm>
                  <a:off x="23548" y="0"/>
                  <a:ext cx="1574136" cy="6254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28625">
                    <a:tabLst>
                      <a:tab pos="1498600" algn="l"/>
                    </a:tabLst>
                    <a:defRPr b="1"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Cria Script de Carga</a:t>
                  </a:r>
                </a:p>
              </p:txBody>
            </p:sp>
          </p:grpSp>
          <p:grpSp>
            <p:nvGrpSpPr>
              <p:cNvPr id="785" name="Group 785"/>
              <p:cNvGrpSpPr/>
              <p:nvPr/>
            </p:nvGrpSpPr>
            <p:grpSpPr>
              <a:xfrm>
                <a:off x="1478328" y="240988"/>
                <a:ext cx="458795" cy="537946"/>
                <a:chOff x="0" y="0"/>
                <a:chExt cx="458793" cy="537945"/>
              </a:xfrm>
            </p:grpSpPr>
            <p:sp>
              <p:nvSpPr>
                <p:cNvPr id="783" name="Shape 783"/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1"/>
                  <a:srcRect l="0" t="0" r="0" b="0"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63500" dist="12700" dir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84" name="Shape 784"/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pPr/>
                  <a:r>
                    <a:t>5</a:t>
                  </a:r>
                </a:p>
              </p:txBody>
            </p:sp>
          </p:grpSp>
        </p:grpSp>
        <p:grpSp>
          <p:nvGrpSpPr>
            <p:cNvPr id="793" name="Group 793"/>
            <p:cNvGrpSpPr/>
            <p:nvPr/>
          </p:nvGrpSpPr>
          <p:grpSpPr>
            <a:xfrm>
              <a:off x="5302404" y="3736159"/>
              <a:ext cx="1991571" cy="2171646"/>
              <a:chOff x="0" y="0"/>
              <a:chExt cx="1991570" cy="2171644"/>
            </a:xfrm>
          </p:grpSpPr>
          <p:grpSp>
            <p:nvGrpSpPr>
              <p:cNvPr id="789" name="Group 789"/>
              <p:cNvGrpSpPr/>
              <p:nvPr/>
            </p:nvGrpSpPr>
            <p:grpSpPr>
              <a:xfrm>
                <a:off x="370155" y="0"/>
                <a:ext cx="1621416" cy="2171645"/>
                <a:chOff x="0" y="0"/>
                <a:chExt cx="1621414" cy="2171644"/>
              </a:xfrm>
            </p:grpSpPr>
            <p:pic>
              <p:nvPicPr>
                <p:cNvPr id="787" name="image93.png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rcRect l="20833" t="0" r="20833" b="0"/>
                <a:stretch>
                  <a:fillRect/>
                </a:stretch>
              </p:blipFill>
              <p:spPr>
                <a:xfrm>
                  <a:off x="0" y="0"/>
                  <a:ext cx="1621415" cy="14551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88" name="Shape 788"/>
                <p:cNvSpPr/>
                <p:nvPr/>
              </p:nvSpPr>
              <p:spPr>
                <a:xfrm>
                  <a:off x="23550" y="1527545"/>
                  <a:ext cx="1574135" cy="6441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28625">
                    <a:tabLst>
                      <a:tab pos="1498600" algn="l"/>
                    </a:tabLst>
                    <a:defRPr b="1"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t>Split PLOG </a:t>
                  </a:r>
                </a:p>
                <a:p>
                  <a:pPr defTabSz="428625">
                    <a:tabLst>
                      <a:tab pos="1498600" algn="l"/>
                    </a:tabLst>
                    <a:defRPr b="1"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t>por U.G</a:t>
                  </a:r>
                </a:p>
              </p:txBody>
            </p:sp>
          </p:grpSp>
          <p:grpSp>
            <p:nvGrpSpPr>
              <p:cNvPr id="792" name="Group 792"/>
              <p:cNvGrpSpPr/>
              <p:nvPr/>
            </p:nvGrpSpPr>
            <p:grpSpPr>
              <a:xfrm>
                <a:off x="0" y="625635"/>
                <a:ext cx="458794" cy="537946"/>
                <a:chOff x="0" y="0"/>
                <a:chExt cx="458793" cy="537945"/>
              </a:xfrm>
            </p:grpSpPr>
            <p:sp>
              <p:nvSpPr>
                <p:cNvPr id="790" name="Shape 790"/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1"/>
                  <a:srcRect l="0" t="0" r="0" b="0"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63500" dist="12700" dir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91" name="Shape 791"/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pPr/>
                  <a:r>
                    <a:t>7</a:t>
                  </a:r>
                </a:p>
              </p:txBody>
            </p:sp>
          </p:grpSp>
        </p:grpSp>
        <p:grpSp>
          <p:nvGrpSpPr>
            <p:cNvPr id="800" name="Group 800"/>
            <p:cNvGrpSpPr/>
            <p:nvPr/>
          </p:nvGrpSpPr>
          <p:grpSpPr>
            <a:xfrm>
              <a:off x="2535304" y="4661101"/>
              <a:ext cx="1991572" cy="2154712"/>
              <a:chOff x="0" y="16933"/>
              <a:chExt cx="1991570" cy="2154711"/>
            </a:xfrm>
          </p:grpSpPr>
          <p:grpSp>
            <p:nvGrpSpPr>
              <p:cNvPr id="796" name="Group 796"/>
              <p:cNvGrpSpPr/>
              <p:nvPr/>
            </p:nvGrpSpPr>
            <p:grpSpPr>
              <a:xfrm>
                <a:off x="111924" y="16933"/>
                <a:ext cx="1879647" cy="2154712"/>
                <a:chOff x="-258231" y="16933"/>
                <a:chExt cx="1879646" cy="2154711"/>
              </a:xfrm>
            </p:grpSpPr>
            <p:pic>
              <p:nvPicPr>
                <p:cNvPr id="794" name="image93.png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rcRect l="20833" t="0" r="20833" b="0"/>
                <a:stretch>
                  <a:fillRect/>
                </a:stretch>
              </p:blipFill>
              <p:spPr>
                <a:xfrm>
                  <a:off x="0" y="16933"/>
                  <a:ext cx="1621415" cy="145519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95" name="Shape 795"/>
                <p:cNvSpPr/>
                <p:nvPr/>
              </p:nvSpPr>
              <p:spPr>
                <a:xfrm>
                  <a:off x="-258232" y="1527545"/>
                  <a:ext cx="1855917" cy="6441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428625">
                    <a:tabLst>
                      <a:tab pos="1498600" algn="l"/>
                    </a:tabLst>
                    <a:defRPr b="1"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t>Enfileira PLOG</a:t>
                  </a:r>
                </a:p>
                <a:p>
                  <a:pPr defTabSz="428625">
                    <a:tabLst>
                      <a:tab pos="1498600" algn="l"/>
                    </a:tabLst>
                    <a:defRPr b="1" sz="2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t>por U.G</a:t>
                  </a:r>
                </a:p>
              </p:txBody>
            </p:sp>
          </p:grpSp>
          <p:grpSp>
            <p:nvGrpSpPr>
              <p:cNvPr id="799" name="Group 799"/>
              <p:cNvGrpSpPr/>
              <p:nvPr/>
            </p:nvGrpSpPr>
            <p:grpSpPr>
              <a:xfrm>
                <a:off x="0" y="625635"/>
                <a:ext cx="458794" cy="537946"/>
                <a:chOff x="0" y="0"/>
                <a:chExt cx="458793" cy="537945"/>
              </a:xfrm>
            </p:grpSpPr>
            <p:sp>
              <p:nvSpPr>
                <p:cNvPr id="797" name="Shape 797"/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1"/>
                  <a:srcRect l="0" t="0" r="0" b="0"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63500" dist="12700" dir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98" name="Shape 798"/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pPr/>
                  <a:r>
                    <a:t>8</a:t>
                  </a:r>
                </a:p>
              </p:txBody>
            </p:sp>
          </p:grpSp>
        </p:grpSp>
        <p:grpSp>
          <p:nvGrpSpPr>
            <p:cNvPr id="809" name="Group 809"/>
            <p:cNvGrpSpPr/>
            <p:nvPr/>
          </p:nvGrpSpPr>
          <p:grpSpPr>
            <a:xfrm>
              <a:off x="3476539" y="7480620"/>
              <a:ext cx="2132179" cy="3158814"/>
              <a:chOff x="-510904" y="0"/>
              <a:chExt cx="2132177" cy="3158813"/>
            </a:xfrm>
          </p:grpSpPr>
          <p:grpSp>
            <p:nvGrpSpPr>
              <p:cNvPr id="805" name="Group 805"/>
              <p:cNvGrpSpPr/>
              <p:nvPr/>
            </p:nvGrpSpPr>
            <p:grpSpPr>
              <a:xfrm>
                <a:off x="-494617" y="0"/>
                <a:ext cx="2115890" cy="3158814"/>
                <a:chOff x="-494616" y="0"/>
                <a:chExt cx="2115889" cy="3158813"/>
              </a:xfrm>
            </p:grpSpPr>
            <p:grpSp>
              <p:nvGrpSpPr>
                <p:cNvPr id="803" name="Group 803"/>
                <p:cNvGrpSpPr/>
                <p:nvPr/>
              </p:nvGrpSpPr>
              <p:grpSpPr>
                <a:xfrm>
                  <a:off x="0" y="-1"/>
                  <a:ext cx="1621273" cy="2458321"/>
                  <a:chOff x="0" y="-50800"/>
                  <a:chExt cx="1621272" cy="2458319"/>
                </a:xfrm>
              </p:grpSpPr>
              <p:pic>
                <p:nvPicPr>
                  <p:cNvPr id="801" name="pasted-image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/>
                  </a:blip>
                  <a:srcRect l="0" t="0" r="0" b="0"/>
                  <a:stretch>
                    <a:fillRect/>
                  </a:stretch>
                </p:blipFill>
                <p:spPr>
                  <a:xfrm>
                    <a:off x="0" y="1817964"/>
                    <a:ext cx="1621273" cy="58955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02" name="pasted-image.tiff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1451" t="36" r="11" b="0"/>
                  <a:stretch>
                    <a:fillRect/>
                  </a:stretch>
                </p:blipFill>
                <p:spPr>
                  <a:xfrm>
                    <a:off x="39029" y="-50801"/>
                    <a:ext cx="1268838" cy="17251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11" h="21600" fill="norm" stroke="1" extrusionOk="0">
                        <a:moveTo>
                          <a:pt x="8613" y="0"/>
                        </a:moveTo>
                        <a:cubicBezTo>
                          <a:pt x="4221" y="9"/>
                          <a:pt x="1349" y="30"/>
                          <a:pt x="1312" y="75"/>
                        </a:cubicBezTo>
                        <a:cubicBezTo>
                          <a:pt x="1274" y="120"/>
                          <a:pt x="981" y="159"/>
                          <a:pt x="660" y="159"/>
                        </a:cubicBezTo>
                        <a:lnTo>
                          <a:pt x="74" y="159"/>
                        </a:lnTo>
                        <a:lnTo>
                          <a:pt x="74" y="1178"/>
                        </a:lnTo>
                        <a:cubicBezTo>
                          <a:pt x="74" y="1940"/>
                          <a:pt x="117" y="2240"/>
                          <a:pt x="243" y="2380"/>
                        </a:cubicBezTo>
                        <a:cubicBezTo>
                          <a:pt x="379" y="2532"/>
                          <a:pt x="390" y="2599"/>
                          <a:pt x="276" y="2733"/>
                        </a:cubicBezTo>
                        <a:cubicBezTo>
                          <a:pt x="105" y="2935"/>
                          <a:pt x="75" y="4778"/>
                          <a:pt x="243" y="4855"/>
                        </a:cubicBezTo>
                        <a:cubicBezTo>
                          <a:pt x="415" y="4933"/>
                          <a:pt x="379" y="5228"/>
                          <a:pt x="189" y="5282"/>
                        </a:cubicBezTo>
                        <a:cubicBezTo>
                          <a:pt x="56" y="5320"/>
                          <a:pt x="-6" y="5776"/>
                          <a:pt x="0" y="6251"/>
                        </a:cubicBezTo>
                        <a:cubicBezTo>
                          <a:pt x="7" y="6726"/>
                          <a:pt x="81" y="7214"/>
                          <a:pt x="216" y="7324"/>
                        </a:cubicBezTo>
                        <a:cubicBezTo>
                          <a:pt x="401" y="7476"/>
                          <a:pt x="401" y="7492"/>
                          <a:pt x="216" y="7593"/>
                        </a:cubicBezTo>
                        <a:cubicBezTo>
                          <a:pt x="75" y="7668"/>
                          <a:pt x="4" y="8144"/>
                          <a:pt x="0" y="8631"/>
                        </a:cubicBezTo>
                        <a:cubicBezTo>
                          <a:pt x="-3" y="9118"/>
                          <a:pt x="63" y="9615"/>
                          <a:pt x="202" y="9729"/>
                        </a:cubicBezTo>
                        <a:cubicBezTo>
                          <a:pt x="345" y="9845"/>
                          <a:pt x="363" y="9903"/>
                          <a:pt x="263" y="9993"/>
                        </a:cubicBezTo>
                        <a:cubicBezTo>
                          <a:pt x="168" y="10077"/>
                          <a:pt x="130" y="11108"/>
                          <a:pt x="135" y="13754"/>
                        </a:cubicBezTo>
                        <a:cubicBezTo>
                          <a:pt x="139" y="16035"/>
                          <a:pt x="102" y="17409"/>
                          <a:pt x="34" y="17426"/>
                        </a:cubicBezTo>
                        <a:cubicBezTo>
                          <a:pt x="-89" y="17456"/>
                          <a:pt x="309" y="17728"/>
                          <a:pt x="3378" y="19727"/>
                        </a:cubicBezTo>
                        <a:cubicBezTo>
                          <a:pt x="4571" y="20504"/>
                          <a:pt x="5762" y="21211"/>
                          <a:pt x="6022" y="21297"/>
                        </a:cubicBezTo>
                        <a:cubicBezTo>
                          <a:pt x="6282" y="21383"/>
                          <a:pt x="6569" y="21483"/>
                          <a:pt x="6661" y="21520"/>
                        </a:cubicBezTo>
                        <a:cubicBezTo>
                          <a:pt x="6754" y="21558"/>
                          <a:pt x="10132" y="21592"/>
                          <a:pt x="14170" y="21595"/>
                        </a:cubicBezTo>
                        <a:lnTo>
                          <a:pt x="21511" y="21600"/>
                        </a:lnTo>
                        <a:lnTo>
                          <a:pt x="21511" y="20547"/>
                        </a:lnTo>
                        <a:cubicBezTo>
                          <a:pt x="21511" y="19728"/>
                          <a:pt x="21474" y="19461"/>
                          <a:pt x="21343" y="19354"/>
                        </a:cubicBezTo>
                        <a:cubicBezTo>
                          <a:pt x="21195" y="19234"/>
                          <a:pt x="21177" y="18249"/>
                          <a:pt x="21195" y="11453"/>
                        </a:cubicBezTo>
                        <a:cubicBezTo>
                          <a:pt x="21206" y="7183"/>
                          <a:pt x="21214" y="3147"/>
                          <a:pt x="21215" y="2484"/>
                        </a:cubicBezTo>
                        <a:cubicBezTo>
                          <a:pt x="21216" y="1822"/>
                          <a:pt x="21194" y="1204"/>
                          <a:pt x="21161" y="1113"/>
                        </a:cubicBezTo>
                        <a:cubicBezTo>
                          <a:pt x="21120" y="999"/>
                          <a:pt x="20957" y="928"/>
                          <a:pt x="20656" y="884"/>
                        </a:cubicBezTo>
                        <a:cubicBezTo>
                          <a:pt x="19630" y="736"/>
                          <a:pt x="14417" y="159"/>
                          <a:pt x="14103" y="159"/>
                        </a:cubicBezTo>
                        <a:cubicBezTo>
                          <a:pt x="13914" y="159"/>
                          <a:pt x="13731" y="120"/>
                          <a:pt x="13693" y="75"/>
                        </a:cubicBezTo>
                        <a:cubicBezTo>
                          <a:pt x="13656" y="31"/>
                          <a:pt x="11644" y="9"/>
                          <a:pt x="8613" y="0"/>
                        </a:cubicBezTo>
                        <a:close/>
                      </a:path>
                    </a:pathLst>
                  </a:cu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804" name="Shape 804"/>
                <p:cNvSpPr/>
                <p:nvPr/>
              </p:nvSpPr>
              <p:spPr>
                <a:xfrm>
                  <a:off x="-494617" y="2410533"/>
                  <a:ext cx="2069369" cy="7482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428625">
                    <a:tabLst>
                      <a:tab pos="1498600" algn="l"/>
                    </a:tabLst>
                    <a:defRPr b="1" sz="2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Envia para cada U.G.</a:t>
                  </a:r>
                </a:p>
              </p:txBody>
            </p:sp>
          </p:grpSp>
          <p:grpSp>
            <p:nvGrpSpPr>
              <p:cNvPr id="808" name="Group 808"/>
              <p:cNvGrpSpPr/>
              <p:nvPr/>
            </p:nvGrpSpPr>
            <p:grpSpPr>
              <a:xfrm>
                <a:off x="-510905" y="567643"/>
                <a:ext cx="458795" cy="537946"/>
                <a:chOff x="0" y="0"/>
                <a:chExt cx="458793" cy="537945"/>
              </a:xfrm>
            </p:grpSpPr>
            <p:sp>
              <p:nvSpPr>
                <p:cNvPr id="806" name="Shape 806"/>
                <p:cNvSpPr/>
                <p:nvPr/>
              </p:nvSpPr>
              <p:spPr>
                <a:xfrm>
                  <a:off x="0" y="39576"/>
                  <a:ext cx="458794" cy="458794"/>
                </a:xfrm>
                <a:prstGeom prst="ellipse">
                  <a:avLst/>
                </a:prstGeom>
                <a:blipFill rotWithShape="1">
                  <a:blip r:embed="rId11"/>
                  <a:srcRect l="0" t="0" r="0" b="0"/>
                  <a:tile tx="0" ty="0" sx="100000" sy="100000" flip="none" algn="tl"/>
                </a:blipFill>
                <a:ln w="76200" cap="flat">
                  <a:solidFill>
                    <a:srgbClr val="0041A9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63500" dist="12700" dir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807" name="Shape 807"/>
                <p:cNvSpPr/>
                <p:nvPr/>
              </p:nvSpPr>
              <p:spPr>
                <a:xfrm>
                  <a:off x="78397" y="0"/>
                  <a:ext cx="301998" cy="5379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200">
                      <a:solidFill>
                        <a:srgbClr val="001C6C"/>
                      </a:solidFill>
                      <a:latin typeface="Sonic Comics"/>
                      <a:ea typeface="Sonic Comics"/>
                      <a:cs typeface="Sonic Comics"/>
                      <a:sym typeface="Sonic Comics"/>
                    </a:defRPr>
                  </a:lvl1pPr>
                </a:lstStyle>
                <a:p>
                  <a:pPr/>
                  <a:r>
                    <a:t>9</a:t>
                  </a:r>
                </a:p>
              </p:txBody>
            </p:sp>
          </p:grpSp>
        </p:grpSp>
        <p:sp>
          <p:nvSpPr>
            <p:cNvPr id="868" name="Shape 868"/>
            <p:cNvSpPr/>
            <p:nvPr/>
          </p:nvSpPr>
          <p:spPr>
            <a:xfrm>
              <a:off x="3809943" y="1540761"/>
              <a:ext cx="1863664" cy="46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540" fill="norm" stroke="1" extrusionOk="0">
                  <a:moveTo>
                    <a:pt x="0" y="8414"/>
                  </a:moveTo>
                  <a:cubicBezTo>
                    <a:pt x="6868" y="-5060"/>
                    <a:pt x="14068" y="-2351"/>
                    <a:pt x="21600" y="16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7329768" y="2107735"/>
              <a:ext cx="1952079" cy="745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4" fill="norm" stroke="1" extrusionOk="0">
                  <a:moveTo>
                    <a:pt x="0" y="20177"/>
                  </a:moveTo>
                  <a:cubicBezTo>
                    <a:pt x="8452" y="21600"/>
                    <a:pt x="15652" y="14874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10043997" y="2217340"/>
              <a:ext cx="383712" cy="2727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7271031" y="4875080"/>
              <a:ext cx="2196921" cy="154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0796" y="20276"/>
                    <a:pt x="3596" y="13076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3833603" y="3820843"/>
              <a:ext cx="1452419" cy="1067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77" fill="norm" stroke="1" extrusionOk="0">
                  <a:moveTo>
                    <a:pt x="21600" y="1378"/>
                  </a:moveTo>
                  <a:cubicBezTo>
                    <a:pt x="13138" y="-2923"/>
                    <a:pt x="5938" y="2843"/>
                    <a:pt x="0" y="18677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0" y="1356663"/>
              <a:ext cx="2568090" cy="177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661" fill="norm" stroke="1" extrusionOk="0">
                  <a:moveTo>
                    <a:pt x="0" y="17661"/>
                  </a:moveTo>
                  <a:cubicBezTo>
                    <a:pt x="2189" y="886"/>
                    <a:pt x="9389" y="-3939"/>
                    <a:pt x="21600" y="3185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353804" y="6016426"/>
              <a:ext cx="1416426" cy="1919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73" h="21600" fill="norm" stroke="1" extrusionOk="0">
                  <a:moveTo>
                    <a:pt x="17173" y="21600"/>
                  </a:moveTo>
                  <a:cubicBezTo>
                    <a:pt x="-273" y="14160"/>
                    <a:pt x="-4427" y="6960"/>
                    <a:pt x="4712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1177227" y="8157802"/>
            <a:ext cx="2002347" cy="2577818"/>
            <a:chOff x="0" y="0"/>
            <a:chExt cx="2002345" cy="2577817"/>
          </a:xfrm>
        </p:grpSpPr>
        <p:sp>
          <p:nvSpPr>
            <p:cNvPr id="818" name="Shape 818"/>
            <p:cNvSpPr/>
            <p:nvPr/>
          </p:nvSpPr>
          <p:spPr>
            <a:xfrm>
              <a:off x="0" y="0"/>
              <a:ext cx="1574135" cy="629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b="1" sz="2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Carrega SGBD</a:t>
              </a:r>
            </a:p>
          </p:txBody>
        </p:sp>
        <p:pic>
          <p:nvPicPr>
            <p:cNvPr id="819" name="pasted-image.tiff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11889" t="6722" r="11629" b="4247"/>
            <a:stretch>
              <a:fillRect/>
            </a:stretch>
          </p:blipFill>
          <p:spPr>
            <a:xfrm>
              <a:off x="381178" y="690645"/>
              <a:ext cx="1621168" cy="1887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573" fill="norm" stroke="1" extrusionOk="0">
                  <a:moveTo>
                    <a:pt x="8890" y="4"/>
                  </a:moveTo>
                  <a:cubicBezTo>
                    <a:pt x="4496" y="28"/>
                    <a:pt x="2213" y="186"/>
                    <a:pt x="616" y="580"/>
                  </a:cubicBezTo>
                  <a:cubicBezTo>
                    <a:pt x="-69" y="750"/>
                    <a:pt x="-189" y="978"/>
                    <a:pt x="287" y="1197"/>
                  </a:cubicBezTo>
                  <a:cubicBezTo>
                    <a:pt x="542" y="1315"/>
                    <a:pt x="1326" y="2421"/>
                    <a:pt x="2515" y="4337"/>
                  </a:cubicBezTo>
                  <a:cubicBezTo>
                    <a:pt x="2722" y="4670"/>
                    <a:pt x="2972" y="5048"/>
                    <a:pt x="3071" y="5176"/>
                  </a:cubicBezTo>
                  <a:cubicBezTo>
                    <a:pt x="3226" y="5379"/>
                    <a:pt x="4957" y="7984"/>
                    <a:pt x="5401" y="8688"/>
                  </a:cubicBezTo>
                  <a:cubicBezTo>
                    <a:pt x="5489" y="8826"/>
                    <a:pt x="5912" y="9465"/>
                    <a:pt x="6343" y="10108"/>
                  </a:cubicBezTo>
                  <a:cubicBezTo>
                    <a:pt x="7767" y="12234"/>
                    <a:pt x="8701" y="13691"/>
                    <a:pt x="8844" y="13991"/>
                  </a:cubicBezTo>
                  <a:cubicBezTo>
                    <a:pt x="9027" y="14379"/>
                    <a:pt x="9073" y="14633"/>
                    <a:pt x="9147" y="15752"/>
                  </a:cubicBezTo>
                  <a:cubicBezTo>
                    <a:pt x="9181" y="16264"/>
                    <a:pt x="9275" y="17565"/>
                    <a:pt x="9358" y="18642"/>
                  </a:cubicBezTo>
                  <a:cubicBezTo>
                    <a:pt x="9442" y="19718"/>
                    <a:pt x="9524" y="20788"/>
                    <a:pt x="9538" y="21019"/>
                  </a:cubicBezTo>
                  <a:cubicBezTo>
                    <a:pt x="9553" y="21250"/>
                    <a:pt x="9616" y="21467"/>
                    <a:pt x="9677" y="21504"/>
                  </a:cubicBezTo>
                  <a:cubicBezTo>
                    <a:pt x="9757" y="21554"/>
                    <a:pt x="9949" y="21577"/>
                    <a:pt x="10182" y="21573"/>
                  </a:cubicBezTo>
                  <a:cubicBezTo>
                    <a:pt x="10414" y="21568"/>
                    <a:pt x="10688" y="21537"/>
                    <a:pt x="10912" y="21482"/>
                  </a:cubicBezTo>
                  <a:cubicBezTo>
                    <a:pt x="11182" y="21416"/>
                    <a:pt x="11324" y="21312"/>
                    <a:pt x="11401" y="21132"/>
                  </a:cubicBezTo>
                  <a:cubicBezTo>
                    <a:pt x="11495" y="20913"/>
                    <a:pt x="11574" y="20035"/>
                    <a:pt x="11797" y="16686"/>
                  </a:cubicBezTo>
                  <a:cubicBezTo>
                    <a:pt x="11844" y="15976"/>
                    <a:pt x="11917" y="15267"/>
                    <a:pt x="12018" y="14545"/>
                  </a:cubicBezTo>
                  <a:cubicBezTo>
                    <a:pt x="12054" y="14290"/>
                    <a:pt x="12261" y="13765"/>
                    <a:pt x="12476" y="13379"/>
                  </a:cubicBezTo>
                  <a:cubicBezTo>
                    <a:pt x="12953" y="12524"/>
                    <a:pt x="14359" y="10305"/>
                    <a:pt x="14545" y="10112"/>
                  </a:cubicBezTo>
                  <a:cubicBezTo>
                    <a:pt x="14731" y="9919"/>
                    <a:pt x="16392" y="7606"/>
                    <a:pt x="16392" y="7540"/>
                  </a:cubicBezTo>
                  <a:cubicBezTo>
                    <a:pt x="16392" y="7510"/>
                    <a:pt x="16650" y="7102"/>
                    <a:pt x="16963" y="6633"/>
                  </a:cubicBezTo>
                  <a:cubicBezTo>
                    <a:pt x="17276" y="6164"/>
                    <a:pt x="17624" y="5632"/>
                    <a:pt x="17740" y="5453"/>
                  </a:cubicBezTo>
                  <a:cubicBezTo>
                    <a:pt x="17856" y="5274"/>
                    <a:pt x="18171" y="4804"/>
                    <a:pt x="18440" y="4405"/>
                  </a:cubicBezTo>
                  <a:cubicBezTo>
                    <a:pt x="18709" y="4006"/>
                    <a:pt x="18929" y="3664"/>
                    <a:pt x="18929" y="3647"/>
                  </a:cubicBezTo>
                  <a:cubicBezTo>
                    <a:pt x="18929" y="3631"/>
                    <a:pt x="19263" y="3099"/>
                    <a:pt x="19670" y="2463"/>
                  </a:cubicBezTo>
                  <a:cubicBezTo>
                    <a:pt x="20140" y="1726"/>
                    <a:pt x="20507" y="1253"/>
                    <a:pt x="20688" y="1161"/>
                  </a:cubicBezTo>
                  <a:cubicBezTo>
                    <a:pt x="21411" y="796"/>
                    <a:pt x="20981" y="579"/>
                    <a:pt x="19037" y="326"/>
                  </a:cubicBezTo>
                  <a:cubicBezTo>
                    <a:pt x="17115" y="77"/>
                    <a:pt x="13983" y="-23"/>
                    <a:pt x="8890" y="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821" name="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04664" y="7324698"/>
            <a:ext cx="11128605" cy="5813447"/>
          </a:xfrm>
          <a:prstGeom prst="rect">
            <a:avLst/>
          </a:prstGeom>
        </p:spPr>
      </p:pic>
      <p:grpSp>
        <p:nvGrpSpPr>
          <p:cNvPr id="831" name="Group 831"/>
          <p:cNvGrpSpPr/>
          <p:nvPr/>
        </p:nvGrpSpPr>
        <p:grpSpPr>
          <a:xfrm>
            <a:off x="703394" y="9830603"/>
            <a:ext cx="2950101" cy="2817207"/>
            <a:chOff x="-6507" y="0"/>
            <a:chExt cx="2950099" cy="2817206"/>
          </a:xfrm>
        </p:grpSpPr>
        <p:grpSp>
          <p:nvGrpSpPr>
            <p:cNvPr id="826" name="Group 826"/>
            <p:cNvGrpSpPr/>
            <p:nvPr/>
          </p:nvGrpSpPr>
          <p:grpSpPr>
            <a:xfrm>
              <a:off x="567230" y="623623"/>
              <a:ext cx="1888304" cy="1667765"/>
              <a:chOff x="0" y="75472"/>
              <a:chExt cx="1888303" cy="1667764"/>
            </a:xfrm>
          </p:grpSpPr>
          <p:pic>
            <p:nvPicPr>
              <p:cNvPr id="823" name="image75.png" descr="Misc Database icon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7202" t="0" r="7202" b="0"/>
              <a:stretch>
                <a:fillRect/>
              </a:stretch>
            </p:blipFill>
            <p:spPr>
              <a:xfrm>
                <a:off x="428962" y="75472"/>
                <a:ext cx="1459342" cy="93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  <a:reflection blurRad="0" stA="51397" stPos="0" endA="0" endPos="40000" dist="0" dir="5400000" fadeDir="5400000" sx="100000" sy="-100000" kx="0" ky="0" algn="bl" rotWithShape="0"/>
              </a:effectLst>
            </p:spPr>
          </p:pic>
          <p:pic>
            <p:nvPicPr>
              <p:cNvPr id="824" name="image75.png" descr="Misc Database icon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7202" t="0" r="7202" b="0"/>
              <a:stretch>
                <a:fillRect/>
              </a:stretch>
            </p:blipFill>
            <p:spPr>
              <a:xfrm>
                <a:off x="211076" y="415778"/>
                <a:ext cx="1459342" cy="93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  <a:reflection blurRad="0" stA="51397" stPos="0" endA="0" endPos="40000" dist="0" dir="5400000" fadeDir="5400000" sx="100000" sy="-100000" kx="0" ky="0" algn="bl" rotWithShape="0"/>
              </a:effectLst>
            </p:spPr>
          </p:pic>
          <p:pic>
            <p:nvPicPr>
              <p:cNvPr id="825" name="image75.png" descr="Misc Database icon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7202" t="0" r="7202" b="0"/>
              <a:stretch>
                <a:fillRect/>
              </a:stretch>
            </p:blipFill>
            <p:spPr>
              <a:xfrm>
                <a:off x="0" y="810350"/>
                <a:ext cx="1459342" cy="93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  <a:reflection blurRad="0" stA="51397" stPos="0" endA="0" endPos="40000" dist="0" dir="5400000" fadeDir="5400000" sx="100000" sy="-100000" kx="0" ky="0" algn="bl" rotWithShape="0"/>
              </a:effectLst>
            </p:spPr>
          </p:pic>
        </p:grpSp>
        <p:grpSp>
          <p:nvGrpSpPr>
            <p:cNvPr id="830" name="Group 830"/>
            <p:cNvGrpSpPr/>
            <p:nvPr/>
          </p:nvGrpSpPr>
          <p:grpSpPr>
            <a:xfrm>
              <a:off x="-6508" y="0"/>
              <a:ext cx="2950100" cy="2817207"/>
              <a:chOff x="-10027" y="-43652"/>
              <a:chExt cx="2950099" cy="2817206"/>
            </a:xfrm>
          </p:grpSpPr>
          <p:pic>
            <p:nvPicPr>
              <p:cNvPr id="827" name=""/>
              <p:cNvPicPr>
                <a:picLocks noChangeAspect="0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 rot="5483399">
                <a:off x="197548" y="26678"/>
                <a:ext cx="2534949" cy="2889460"/>
              </a:xfrm>
              <a:prstGeom prst="rect">
                <a:avLst/>
              </a:prstGeom>
              <a:effectLst/>
            </p:spPr>
          </p:pic>
          <p:sp>
            <p:nvSpPr>
              <p:cNvPr id="829" name="Shape 829"/>
              <p:cNvSpPr/>
              <p:nvPr/>
            </p:nvSpPr>
            <p:spPr>
              <a:xfrm>
                <a:off x="616241" y="-43653"/>
                <a:ext cx="1658764" cy="395057"/>
              </a:xfrm>
              <a:prstGeom prst="rect">
                <a:avLst/>
              </a:prstGeom>
              <a:blipFill rotWithShape="1">
                <a:blip r:embed="rId1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i="1" sz="19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SQL Server</a:t>
                </a:r>
              </a:p>
            </p:txBody>
          </p:sp>
        </p:grpSp>
      </p:grpSp>
      <p:sp>
        <p:nvSpPr>
          <p:cNvPr id="832" name="Shape 832"/>
          <p:cNvSpPr/>
          <p:nvPr/>
        </p:nvSpPr>
        <p:spPr>
          <a:xfrm>
            <a:off x="5109823" y="7078763"/>
            <a:ext cx="2412951" cy="625476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STJ</a:t>
            </a:r>
          </a:p>
        </p:txBody>
      </p:sp>
      <p:grpSp>
        <p:nvGrpSpPr>
          <p:cNvPr id="841" name="Group 841"/>
          <p:cNvGrpSpPr/>
          <p:nvPr/>
        </p:nvGrpSpPr>
        <p:grpSpPr>
          <a:xfrm>
            <a:off x="9147730" y="7738878"/>
            <a:ext cx="2076775" cy="2873745"/>
            <a:chOff x="0" y="0"/>
            <a:chExt cx="2076773" cy="2873744"/>
          </a:xfrm>
        </p:grpSpPr>
        <p:grpSp>
          <p:nvGrpSpPr>
            <p:cNvPr id="837" name="Group 837"/>
            <p:cNvGrpSpPr/>
            <p:nvPr/>
          </p:nvGrpSpPr>
          <p:grpSpPr>
            <a:xfrm>
              <a:off x="0" y="8089"/>
              <a:ext cx="1621273" cy="2865656"/>
              <a:chOff x="0" y="0"/>
              <a:chExt cx="1621272" cy="2865654"/>
            </a:xfrm>
          </p:grpSpPr>
          <p:grpSp>
            <p:nvGrpSpPr>
              <p:cNvPr id="835" name="Group 835"/>
              <p:cNvGrpSpPr/>
              <p:nvPr/>
            </p:nvGrpSpPr>
            <p:grpSpPr>
              <a:xfrm>
                <a:off x="0" y="-1"/>
                <a:ext cx="1621273" cy="2458321"/>
                <a:chOff x="0" y="-50800"/>
                <a:chExt cx="1621272" cy="2458319"/>
              </a:xfrm>
            </p:grpSpPr>
            <p:pic>
              <p:nvPicPr>
                <p:cNvPr id="833" name="pasted-image.pd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1817964"/>
                  <a:ext cx="1621273" cy="58955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4" name="pasted-image.tif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1451" t="36" r="11" b="0"/>
                <a:stretch>
                  <a:fillRect/>
                </a:stretch>
              </p:blipFill>
              <p:spPr>
                <a:xfrm>
                  <a:off x="39029" y="-50801"/>
                  <a:ext cx="1268838" cy="1725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1" h="21600" fill="norm" stroke="1" extrusionOk="0">
                      <a:moveTo>
                        <a:pt x="8613" y="0"/>
                      </a:moveTo>
                      <a:cubicBezTo>
                        <a:pt x="4221" y="9"/>
                        <a:pt x="1349" y="30"/>
                        <a:pt x="1312" y="75"/>
                      </a:cubicBezTo>
                      <a:cubicBezTo>
                        <a:pt x="1274" y="120"/>
                        <a:pt x="981" y="159"/>
                        <a:pt x="660" y="159"/>
                      </a:cubicBezTo>
                      <a:lnTo>
                        <a:pt x="74" y="159"/>
                      </a:lnTo>
                      <a:lnTo>
                        <a:pt x="74" y="1178"/>
                      </a:lnTo>
                      <a:cubicBezTo>
                        <a:pt x="74" y="1940"/>
                        <a:pt x="117" y="2240"/>
                        <a:pt x="243" y="2380"/>
                      </a:cubicBezTo>
                      <a:cubicBezTo>
                        <a:pt x="379" y="2532"/>
                        <a:pt x="390" y="2599"/>
                        <a:pt x="276" y="2733"/>
                      </a:cubicBezTo>
                      <a:cubicBezTo>
                        <a:pt x="105" y="2935"/>
                        <a:pt x="75" y="4778"/>
                        <a:pt x="243" y="4855"/>
                      </a:cubicBezTo>
                      <a:cubicBezTo>
                        <a:pt x="415" y="4933"/>
                        <a:pt x="379" y="5228"/>
                        <a:pt x="189" y="5282"/>
                      </a:cubicBezTo>
                      <a:cubicBezTo>
                        <a:pt x="56" y="5320"/>
                        <a:pt x="-6" y="5776"/>
                        <a:pt x="0" y="6251"/>
                      </a:cubicBezTo>
                      <a:cubicBezTo>
                        <a:pt x="7" y="6726"/>
                        <a:pt x="81" y="7214"/>
                        <a:pt x="216" y="7324"/>
                      </a:cubicBezTo>
                      <a:cubicBezTo>
                        <a:pt x="401" y="7476"/>
                        <a:pt x="401" y="7492"/>
                        <a:pt x="216" y="7593"/>
                      </a:cubicBezTo>
                      <a:cubicBezTo>
                        <a:pt x="75" y="7668"/>
                        <a:pt x="4" y="8144"/>
                        <a:pt x="0" y="8631"/>
                      </a:cubicBezTo>
                      <a:cubicBezTo>
                        <a:pt x="-3" y="9118"/>
                        <a:pt x="63" y="9615"/>
                        <a:pt x="202" y="9729"/>
                      </a:cubicBezTo>
                      <a:cubicBezTo>
                        <a:pt x="345" y="9845"/>
                        <a:pt x="363" y="9903"/>
                        <a:pt x="263" y="9993"/>
                      </a:cubicBezTo>
                      <a:cubicBezTo>
                        <a:pt x="168" y="10077"/>
                        <a:pt x="130" y="11108"/>
                        <a:pt x="135" y="13754"/>
                      </a:cubicBezTo>
                      <a:cubicBezTo>
                        <a:pt x="139" y="16035"/>
                        <a:pt x="102" y="17409"/>
                        <a:pt x="34" y="17426"/>
                      </a:cubicBezTo>
                      <a:cubicBezTo>
                        <a:pt x="-89" y="17456"/>
                        <a:pt x="309" y="17728"/>
                        <a:pt x="3378" y="19727"/>
                      </a:cubicBezTo>
                      <a:cubicBezTo>
                        <a:pt x="4571" y="20504"/>
                        <a:pt x="5762" y="21211"/>
                        <a:pt x="6022" y="21297"/>
                      </a:cubicBezTo>
                      <a:cubicBezTo>
                        <a:pt x="6282" y="21383"/>
                        <a:pt x="6569" y="21483"/>
                        <a:pt x="6661" y="21520"/>
                      </a:cubicBezTo>
                      <a:cubicBezTo>
                        <a:pt x="6754" y="21558"/>
                        <a:pt x="10132" y="21592"/>
                        <a:pt x="14170" y="21595"/>
                      </a:cubicBezTo>
                      <a:lnTo>
                        <a:pt x="21511" y="21600"/>
                      </a:lnTo>
                      <a:lnTo>
                        <a:pt x="21511" y="20547"/>
                      </a:lnTo>
                      <a:cubicBezTo>
                        <a:pt x="21511" y="19728"/>
                        <a:pt x="21474" y="19461"/>
                        <a:pt x="21343" y="19354"/>
                      </a:cubicBezTo>
                      <a:cubicBezTo>
                        <a:pt x="21195" y="19234"/>
                        <a:pt x="21177" y="18249"/>
                        <a:pt x="21195" y="11453"/>
                      </a:cubicBezTo>
                      <a:cubicBezTo>
                        <a:pt x="21206" y="7183"/>
                        <a:pt x="21214" y="3147"/>
                        <a:pt x="21215" y="2484"/>
                      </a:cubicBezTo>
                      <a:cubicBezTo>
                        <a:pt x="21216" y="1822"/>
                        <a:pt x="21194" y="1204"/>
                        <a:pt x="21161" y="1113"/>
                      </a:cubicBezTo>
                      <a:cubicBezTo>
                        <a:pt x="21120" y="999"/>
                        <a:pt x="20957" y="928"/>
                        <a:pt x="20656" y="884"/>
                      </a:cubicBezTo>
                      <a:cubicBezTo>
                        <a:pt x="19630" y="736"/>
                        <a:pt x="14417" y="159"/>
                        <a:pt x="14103" y="159"/>
                      </a:cubicBezTo>
                      <a:cubicBezTo>
                        <a:pt x="13914" y="159"/>
                        <a:pt x="13731" y="120"/>
                        <a:pt x="13693" y="75"/>
                      </a:cubicBezTo>
                      <a:cubicBezTo>
                        <a:pt x="13656" y="31"/>
                        <a:pt x="11644" y="9"/>
                        <a:pt x="8613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836" name="Shape 836"/>
              <p:cNvSpPr/>
              <p:nvPr/>
            </p:nvSpPr>
            <p:spPr>
              <a:xfrm>
                <a:off x="617" y="2544809"/>
                <a:ext cx="1574135" cy="320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b="1"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Windows</a:t>
                </a:r>
              </a:p>
            </p:txBody>
          </p:sp>
        </p:grpSp>
        <p:grpSp>
          <p:nvGrpSpPr>
            <p:cNvPr id="840" name="Group 840"/>
            <p:cNvGrpSpPr/>
            <p:nvPr/>
          </p:nvGrpSpPr>
          <p:grpSpPr>
            <a:xfrm>
              <a:off x="1470296" y="0"/>
              <a:ext cx="606478" cy="711108"/>
              <a:chOff x="0" y="0"/>
              <a:chExt cx="606477" cy="711107"/>
            </a:xfrm>
          </p:grpSpPr>
          <p:sp>
            <p:nvSpPr>
              <p:cNvPr id="838" name="Shape 838"/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11"/>
                <a:srcRect l="0" t="0" r="0" b="0"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39" name="Shape 839"/>
              <p:cNvSpPr/>
              <p:nvPr/>
            </p:nvSpPr>
            <p:spPr>
              <a:xfrm>
                <a:off x="103633" y="0"/>
                <a:ext cx="399209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10</a:t>
                </a:r>
              </a:p>
            </p:txBody>
          </p:sp>
        </p:grpSp>
      </p:grpSp>
      <p:sp>
        <p:nvSpPr>
          <p:cNvPr id="875" name="Shape 875"/>
          <p:cNvSpPr/>
          <p:nvPr/>
        </p:nvSpPr>
        <p:spPr>
          <a:xfrm>
            <a:off x="6729545" y="8295282"/>
            <a:ext cx="2863229" cy="820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76" name="Shape 876"/>
          <p:cNvSpPr/>
          <p:nvPr/>
        </p:nvSpPr>
        <p:spPr>
          <a:xfrm>
            <a:off x="6427679" y="9675551"/>
            <a:ext cx="1739685" cy="991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15" fill="norm" stroke="1" extrusionOk="0">
                <a:moveTo>
                  <a:pt x="0" y="602"/>
                </a:moveTo>
                <a:cubicBezTo>
                  <a:pt x="10828" y="-2085"/>
                  <a:pt x="18028" y="4219"/>
                  <a:pt x="21600" y="19515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77" name="Shape 877"/>
          <p:cNvSpPr/>
          <p:nvPr/>
        </p:nvSpPr>
        <p:spPr>
          <a:xfrm>
            <a:off x="3356303" y="11937454"/>
            <a:ext cx="3035868" cy="49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35" fill="norm" stroke="1" extrusionOk="0">
                <a:moveTo>
                  <a:pt x="21600" y="11169"/>
                </a:moveTo>
                <a:cubicBezTo>
                  <a:pt x="14979" y="21600"/>
                  <a:pt x="7779" y="17877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78" name="Shape 878"/>
          <p:cNvSpPr/>
          <p:nvPr/>
        </p:nvSpPr>
        <p:spPr>
          <a:xfrm>
            <a:off x="13719340" y="9725549"/>
            <a:ext cx="2950456" cy="1229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9" fill="norm" stroke="1" extrusionOk="0">
                <a:moveTo>
                  <a:pt x="21600" y="3038"/>
                </a:moveTo>
                <a:cubicBezTo>
                  <a:pt x="13557" y="21600"/>
                  <a:pt x="6357" y="20587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846" name="image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192000" y="8545710"/>
            <a:ext cx="2259721" cy="12602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3" name="Group 853"/>
          <p:cNvGrpSpPr/>
          <p:nvPr/>
        </p:nvGrpSpPr>
        <p:grpSpPr>
          <a:xfrm>
            <a:off x="4725469" y="7986090"/>
            <a:ext cx="2327400" cy="2082094"/>
            <a:chOff x="0" y="0"/>
            <a:chExt cx="2327398" cy="2082093"/>
          </a:xfrm>
        </p:grpSpPr>
        <p:grpSp>
          <p:nvGrpSpPr>
            <p:cNvPr id="849" name="Group 849"/>
            <p:cNvGrpSpPr/>
            <p:nvPr/>
          </p:nvGrpSpPr>
          <p:grpSpPr>
            <a:xfrm>
              <a:off x="0" y="0"/>
              <a:ext cx="1640304" cy="2082094"/>
              <a:chOff x="0" y="0"/>
              <a:chExt cx="1640303" cy="2082093"/>
            </a:xfrm>
          </p:grpSpPr>
          <p:pic>
            <p:nvPicPr>
              <p:cNvPr id="847" name="image93.png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rcRect l="20833" t="0" r="20833" b="0"/>
              <a:stretch>
                <a:fillRect/>
              </a:stretch>
            </p:blipFill>
            <p:spPr>
              <a:xfrm>
                <a:off x="18888" y="626897"/>
                <a:ext cx="1621416" cy="14551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48" name="Shape 848"/>
              <p:cNvSpPr/>
              <p:nvPr/>
            </p:nvSpPr>
            <p:spPr>
              <a:xfrm>
                <a:off x="0" y="0"/>
                <a:ext cx="1574135" cy="6254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b="1" sz="2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Parse PLOG</a:t>
                </a:r>
              </a:p>
              <a:p>
                <a:pPr defTabSz="428625">
                  <a:tabLst>
                    <a:tab pos="1498600" algn="l"/>
                  </a:tabLst>
                  <a:defRPr b="1" sz="2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para TXT</a:t>
                </a:r>
              </a:p>
            </p:txBody>
          </p:sp>
        </p:grpSp>
        <p:grpSp>
          <p:nvGrpSpPr>
            <p:cNvPr id="852" name="Group 852"/>
            <p:cNvGrpSpPr/>
            <p:nvPr/>
          </p:nvGrpSpPr>
          <p:grpSpPr>
            <a:xfrm>
              <a:off x="1720921" y="0"/>
              <a:ext cx="606478" cy="711108"/>
              <a:chOff x="0" y="0"/>
              <a:chExt cx="606477" cy="711107"/>
            </a:xfrm>
          </p:grpSpPr>
          <p:sp>
            <p:nvSpPr>
              <p:cNvPr id="850" name="Shape 850"/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11"/>
                <a:srcRect l="0" t="0" r="0" b="0"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51" name="Shape 851"/>
              <p:cNvSpPr/>
              <p:nvPr/>
            </p:nvSpPr>
            <p:spPr>
              <a:xfrm>
                <a:off x="103633" y="0"/>
                <a:ext cx="399209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2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11</a:t>
                </a:r>
              </a:p>
            </p:txBody>
          </p:sp>
        </p:grpSp>
      </p:grpSp>
      <p:grpSp>
        <p:nvGrpSpPr>
          <p:cNvPr id="860" name="Group 860"/>
          <p:cNvGrpSpPr/>
          <p:nvPr/>
        </p:nvGrpSpPr>
        <p:grpSpPr>
          <a:xfrm>
            <a:off x="6581143" y="10795789"/>
            <a:ext cx="2208314" cy="2112919"/>
            <a:chOff x="0" y="0"/>
            <a:chExt cx="2208312" cy="2112918"/>
          </a:xfrm>
        </p:grpSpPr>
        <p:grpSp>
          <p:nvGrpSpPr>
            <p:cNvPr id="856" name="Group 856"/>
            <p:cNvGrpSpPr/>
            <p:nvPr/>
          </p:nvGrpSpPr>
          <p:grpSpPr>
            <a:xfrm>
              <a:off x="0" y="0"/>
              <a:ext cx="1621415" cy="2112919"/>
              <a:chOff x="0" y="0"/>
              <a:chExt cx="1621414" cy="2112918"/>
            </a:xfrm>
          </p:grpSpPr>
          <p:pic>
            <p:nvPicPr>
              <p:cNvPr id="854" name="image93.png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rcRect l="20833" t="0" r="20833" b="0"/>
              <a:stretch>
                <a:fillRect/>
              </a:stretch>
            </p:blipFill>
            <p:spPr>
              <a:xfrm>
                <a:off x="0" y="657722"/>
                <a:ext cx="1621415" cy="14551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5" name="Shape 855"/>
              <p:cNvSpPr/>
              <p:nvPr/>
            </p:nvSpPr>
            <p:spPr>
              <a:xfrm>
                <a:off x="23548" y="0"/>
                <a:ext cx="1574136" cy="6254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b="1" sz="2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Cria Script de Carga</a:t>
                </a:r>
              </a:p>
            </p:txBody>
          </p:sp>
        </p:grpSp>
        <p:grpSp>
          <p:nvGrpSpPr>
            <p:cNvPr id="859" name="Group 859"/>
            <p:cNvGrpSpPr/>
            <p:nvPr/>
          </p:nvGrpSpPr>
          <p:grpSpPr>
            <a:xfrm>
              <a:off x="1601835" y="142105"/>
              <a:ext cx="606478" cy="711108"/>
              <a:chOff x="0" y="0"/>
              <a:chExt cx="606477" cy="711107"/>
            </a:xfrm>
          </p:grpSpPr>
          <p:sp>
            <p:nvSpPr>
              <p:cNvPr id="857" name="Shape 857"/>
              <p:cNvSpPr/>
              <p:nvPr/>
            </p:nvSpPr>
            <p:spPr>
              <a:xfrm>
                <a:off x="0" y="52315"/>
                <a:ext cx="606478" cy="606478"/>
              </a:xfrm>
              <a:prstGeom prst="ellipse">
                <a:avLst/>
              </a:prstGeom>
              <a:blipFill rotWithShape="1">
                <a:blip r:embed="rId11"/>
                <a:srcRect l="0" t="0" r="0" b="0"/>
                <a:tile tx="0" ty="0" sx="100000" sy="100000" flip="none" algn="tl"/>
              </a:blipFill>
              <a:ln w="76200" cap="flat">
                <a:solidFill>
                  <a:srgbClr val="0041A9"/>
                </a:solidFill>
                <a:prstDash val="solid"/>
                <a:miter lim="400000"/>
              </a:ln>
              <a:effectLst>
                <a:outerShdw sx="100000" sy="100000" kx="0" ky="0" algn="b" rotWithShape="0" blurRad="635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58" name="Shape 858"/>
              <p:cNvSpPr/>
              <p:nvPr/>
            </p:nvSpPr>
            <p:spPr>
              <a:xfrm>
                <a:off x="103633" y="0"/>
                <a:ext cx="399209" cy="71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1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12</a:t>
                </a:r>
              </a:p>
            </p:txBody>
          </p:sp>
        </p:grpSp>
      </p:grpSp>
      <p:grpSp>
        <p:nvGrpSpPr>
          <p:cNvPr id="863" name="Group 863"/>
          <p:cNvGrpSpPr/>
          <p:nvPr/>
        </p:nvGrpSpPr>
        <p:grpSpPr>
          <a:xfrm>
            <a:off x="752043" y="7771032"/>
            <a:ext cx="606479" cy="711108"/>
            <a:chOff x="0" y="0"/>
            <a:chExt cx="606477" cy="711107"/>
          </a:xfrm>
        </p:grpSpPr>
        <p:sp>
          <p:nvSpPr>
            <p:cNvPr id="861" name="Shape 861"/>
            <p:cNvSpPr/>
            <p:nvPr/>
          </p:nvSpPr>
          <p:spPr>
            <a:xfrm>
              <a:off x="0" y="52315"/>
              <a:ext cx="606478" cy="606478"/>
            </a:xfrm>
            <a:prstGeom prst="ellipse">
              <a:avLst/>
            </a:prstGeom>
            <a:blipFill rotWithShape="1">
              <a:blip r:embed="rId11"/>
              <a:srcRect l="0" t="0" r="0" b="0"/>
              <a:tile tx="0" ty="0" sx="100000" sy="100000" flip="none" algn="tl"/>
            </a:blipFill>
            <a:ln w="76200" cap="flat">
              <a:solidFill>
                <a:srgbClr val="0041A9"/>
              </a:solidFill>
              <a:prstDash val="solid"/>
              <a:miter lim="400000"/>
            </a:ln>
            <a:effectLst>
              <a:outerShdw sx="100000" sy="100000" kx="0" ky="0" algn="b" rotWithShape="0" blurRad="635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103633" y="0"/>
              <a:ext cx="399209" cy="711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1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13</a:t>
              </a:r>
            </a:p>
          </p:txBody>
        </p:sp>
      </p:grpSp>
      <p:sp>
        <p:nvSpPr>
          <p:cNvPr id="879" name="Shape 879"/>
          <p:cNvSpPr/>
          <p:nvPr/>
        </p:nvSpPr>
        <p:spPr>
          <a:xfrm>
            <a:off x="11533436" y="7945300"/>
            <a:ext cx="2040399" cy="614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17193" fill="norm" stroke="1" extrusionOk="0">
                <a:moveTo>
                  <a:pt x="0" y="4639"/>
                </a:moveTo>
                <a:cubicBezTo>
                  <a:pt x="14416" y="-4407"/>
                  <a:pt x="21600" y="-222"/>
                  <a:pt x="21551" y="1719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/>
        </p:nvSpPr>
        <p:spPr>
          <a:xfrm>
            <a:off x="12055660" y="1710467"/>
            <a:ext cx="12385898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2" name="Shape 882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8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Shape 885"/>
          <p:cNvSpPr/>
          <p:nvPr/>
        </p:nvSpPr>
        <p:spPr>
          <a:xfrm>
            <a:off x="430132" y="400200"/>
            <a:ext cx="104737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Solução Q-Ware Track para ANVISA</a:t>
            </a:r>
          </a:p>
        </p:txBody>
      </p:sp>
      <p:sp>
        <p:nvSpPr>
          <p:cNvPr id="886" name="Shape 886"/>
          <p:cNvSpPr/>
          <p:nvPr/>
        </p:nvSpPr>
        <p:spPr>
          <a:xfrm>
            <a:off x="12323677" y="3384646"/>
            <a:ext cx="11849863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Baixíssimo custo de implantação;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Rápida implantação;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Grande leque de integração com suporte a: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Inúmeros protocolos de comunicação;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Suporte a todas as plataformas de hardware e software;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Variedade de APIs (Web Service, LIbs, JARs, OCX e linhas de comandos)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Alto desempenho;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Suporte a criptografia forte e ao PKI-Brasil;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Tarifação por uso, sem custo com as licenças de software inclusas;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Alta disponibilidade e grande escalabilidade;</a:t>
            </a:r>
          </a:p>
        </p:txBody>
      </p:sp>
      <p:sp>
        <p:nvSpPr>
          <p:cNvPr id="887" name="Shape 887"/>
          <p:cNvSpPr/>
          <p:nvPr/>
        </p:nvSpPr>
        <p:spPr>
          <a:xfrm>
            <a:off x="582842" y="9518801"/>
            <a:ext cx="108615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Rastreamento de Dados</a:t>
            </a:r>
          </a:p>
        </p:txBody>
      </p:sp>
      <p:pic>
        <p:nvPicPr>
          <p:cNvPr id="88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5823" y="3908094"/>
            <a:ext cx="6862278" cy="51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type="sldNum" sz="quarter" idx="2"/>
          </p:nvPr>
        </p:nvSpPr>
        <p:spPr>
          <a:xfrm>
            <a:off x="22931302" y="11815415"/>
            <a:ext cx="458795" cy="466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498600" algn="l"/>
              </a:tabLst>
            </a:lvl1pPr>
          </a:lstStyle>
          <a:p>
            <a:pPr/>
            <a:fld id="{86CB4B4D-7CA3-9044-876B-883B54F8677D}" type="slidenum"/>
          </a:p>
        </p:txBody>
      </p:sp>
      <p:sp>
        <p:nvSpPr>
          <p:cNvPr id="891" name="Shape 891"/>
          <p:cNvSpPr/>
          <p:nvPr>
            <p:ph type="title" idx="4294967295"/>
          </p:nvPr>
        </p:nvSpPr>
        <p:spPr>
          <a:xfrm>
            <a:off x="5350933" y="315453"/>
            <a:ext cx="12293601" cy="1335634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73887">
              <a:defRPr cap="all" i="1" sz="4352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Q-Ware Track</a:t>
            </a:r>
          </a:p>
          <a:p>
            <a:pPr defTabSz="373887">
              <a:defRPr cap="all" sz="396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COMO prestação de serviço</a:t>
            </a:r>
          </a:p>
        </p:txBody>
      </p:sp>
      <p:grpSp>
        <p:nvGrpSpPr>
          <p:cNvPr id="894" name="Group 894"/>
          <p:cNvGrpSpPr/>
          <p:nvPr/>
        </p:nvGrpSpPr>
        <p:grpSpPr>
          <a:xfrm>
            <a:off x="8356827" y="7553363"/>
            <a:ext cx="10065991" cy="5925993"/>
            <a:chOff x="-873440" y="-1665917"/>
            <a:chExt cx="10065990" cy="5925991"/>
          </a:xfrm>
        </p:grpSpPr>
        <p:pic>
          <p:nvPicPr>
            <p:cNvPr id="892" name="image65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2456" r="0" b="19590"/>
            <a:stretch>
              <a:fillRect/>
            </a:stretch>
          </p:blipFill>
          <p:spPr>
            <a:xfrm rot="47926">
              <a:off x="-833586" y="-1596591"/>
              <a:ext cx="9986282" cy="5787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3" name="Shape 893"/>
            <p:cNvSpPr/>
            <p:nvPr/>
          </p:nvSpPr>
          <p:spPr>
            <a:xfrm>
              <a:off x="1102161" y="612771"/>
              <a:ext cx="6661371" cy="2261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i="1" sz="3600">
                  <a:solidFill>
                    <a:srgbClr val="EA2A86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Nuvem</a:t>
              </a:r>
            </a:p>
            <a:p>
              <a:pPr defTabSz="584200">
                <a:defRPr i="1" sz="3600">
                  <a:solidFill>
                    <a:srgbClr val="EA2A86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Q-Ware Track</a:t>
              </a:r>
            </a:p>
            <a:p>
              <a:pPr defTabSz="584200">
                <a:defRPr i="1" sz="3600">
                  <a:solidFill>
                    <a:srgbClr val="EA2A86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Consultas Web  WebService</a:t>
              </a:r>
            </a:p>
          </p:txBody>
        </p:sp>
      </p:grpSp>
      <p:sp>
        <p:nvSpPr>
          <p:cNvPr id="895" name="Shape 895"/>
          <p:cNvSpPr/>
          <p:nvPr/>
        </p:nvSpPr>
        <p:spPr>
          <a:xfrm flipV="1">
            <a:off x="16863629" y="9403032"/>
            <a:ext cx="3420274" cy="780804"/>
          </a:xfrm>
          <a:prstGeom prst="line">
            <a:avLst/>
          </a:prstGeom>
          <a:ln w="76200">
            <a:solidFill>
              <a:srgbClr val="AB1802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defTabSz="5842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96" name="Shape 896"/>
          <p:cNvSpPr/>
          <p:nvPr/>
        </p:nvSpPr>
        <p:spPr>
          <a:xfrm>
            <a:off x="5670165" y="10880998"/>
            <a:ext cx="2524961" cy="208032"/>
          </a:xfrm>
          <a:prstGeom prst="line">
            <a:avLst/>
          </a:prstGeom>
          <a:ln w="76200">
            <a:solidFill>
              <a:srgbClr val="AB1802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defTabSz="5842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97" name="Shape 897"/>
          <p:cNvSpPr/>
          <p:nvPr/>
        </p:nvSpPr>
        <p:spPr>
          <a:xfrm flipV="1">
            <a:off x="14970188" y="3991945"/>
            <a:ext cx="5283706" cy="5047798"/>
          </a:xfrm>
          <a:prstGeom prst="line">
            <a:avLst/>
          </a:prstGeom>
          <a:ln w="76200">
            <a:solidFill>
              <a:srgbClr val="AB1802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defTabSz="5842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98" name="Shape 898"/>
          <p:cNvSpPr/>
          <p:nvPr/>
        </p:nvSpPr>
        <p:spPr>
          <a:xfrm>
            <a:off x="3825106" y="7241752"/>
            <a:ext cx="6499953" cy="2323309"/>
          </a:xfrm>
          <a:prstGeom prst="line">
            <a:avLst/>
          </a:prstGeom>
          <a:ln w="76200">
            <a:solidFill>
              <a:srgbClr val="AB1802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defTabSz="5842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grpSp>
        <p:nvGrpSpPr>
          <p:cNvPr id="909" name="Group 909"/>
          <p:cNvGrpSpPr/>
          <p:nvPr/>
        </p:nvGrpSpPr>
        <p:grpSpPr>
          <a:xfrm>
            <a:off x="20063074" y="1863119"/>
            <a:ext cx="3448672" cy="3256074"/>
            <a:chOff x="0" y="0"/>
            <a:chExt cx="3448671" cy="3256073"/>
          </a:xfrm>
        </p:grpSpPr>
        <p:grpSp>
          <p:nvGrpSpPr>
            <p:cNvPr id="901" name="Group 901"/>
            <p:cNvGrpSpPr/>
            <p:nvPr/>
          </p:nvGrpSpPr>
          <p:grpSpPr>
            <a:xfrm>
              <a:off x="2414531" y="1813581"/>
              <a:ext cx="1034141" cy="1442493"/>
              <a:chOff x="0" y="0"/>
              <a:chExt cx="1034139" cy="1442491"/>
            </a:xfrm>
          </p:grpSpPr>
          <p:pic>
            <p:nvPicPr>
              <p:cNvPr id="899" name="pasted-image.t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08352"/>
                <a:ext cx="1034140" cy="1034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00" name="Shape 900"/>
              <p:cNvSpPr/>
              <p:nvPr/>
            </p:nvSpPr>
            <p:spPr>
              <a:xfrm>
                <a:off x="69767" y="-1"/>
                <a:ext cx="894606" cy="4387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>
                    <a:solidFill>
                      <a:srgbClr val="53535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Fatura</a:t>
                </a:r>
              </a:p>
            </p:txBody>
          </p:sp>
        </p:grpSp>
        <p:pic>
          <p:nvPicPr>
            <p:cNvPr id="902" name="image64.t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710761" cy="2710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08" name="Group 908"/>
            <p:cNvGrpSpPr/>
            <p:nvPr/>
          </p:nvGrpSpPr>
          <p:grpSpPr>
            <a:xfrm>
              <a:off x="2458693" y="619809"/>
              <a:ext cx="945815" cy="1085572"/>
              <a:chOff x="145332" y="-248592"/>
              <a:chExt cx="945814" cy="1085571"/>
            </a:xfrm>
          </p:grpSpPr>
          <p:pic>
            <p:nvPicPr>
              <p:cNvPr id="903" name="qware_family.png" descr="qware_family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45332" y="381658"/>
                <a:ext cx="945815" cy="4553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907" name="Group 907"/>
              <p:cNvGrpSpPr/>
              <p:nvPr/>
            </p:nvGrpSpPr>
            <p:grpSpPr>
              <a:xfrm>
                <a:off x="206535" y="-248593"/>
                <a:ext cx="823348" cy="715052"/>
                <a:chOff x="0" y="0"/>
                <a:chExt cx="823347" cy="715051"/>
              </a:xfrm>
            </p:grpSpPr>
            <p:pic>
              <p:nvPicPr>
                <p:cNvPr id="904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29945" y="170604"/>
                  <a:ext cx="593403" cy="5444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05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19271" y="65416"/>
                  <a:ext cx="593403" cy="5444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06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93403" cy="5444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922" name="Group 922"/>
          <p:cNvGrpSpPr/>
          <p:nvPr/>
        </p:nvGrpSpPr>
        <p:grpSpPr>
          <a:xfrm>
            <a:off x="428069" y="4626295"/>
            <a:ext cx="3420274" cy="4427691"/>
            <a:chOff x="0" y="0"/>
            <a:chExt cx="3420273" cy="4427690"/>
          </a:xfrm>
        </p:grpSpPr>
        <p:grpSp>
          <p:nvGrpSpPr>
            <p:cNvPr id="912" name="Group 912"/>
            <p:cNvGrpSpPr/>
            <p:nvPr/>
          </p:nvGrpSpPr>
          <p:grpSpPr>
            <a:xfrm>
              <a:off x="1135914" y="2985198"/>
              <a:ext cx="1034140" cy="1442493"/>
              <a:chOff x="0" y="0"/>
              <a:chExt cx="1034139" cy="1442491"/>
            </a:xfrm>
          </p:grpSpPr>
          <p:pic>
            <p:nvPicPr>
              <p:cNvPr id="910" name="pasted-image.t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08352"/>
                <a:ext cx="1034140" cy="1034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11" name="Shape 911"/>
              <p:cNvSpPr/>
              <p:nvPr/>
            </p:nvSpPr>
            <p:spPr>
              <a:xfrm>
                <a:off x="69767" y="-1"/>
                <a:ext cx="894606" cy="4387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>
                    <a:solidFill>
                      <a:srgbClr val="53535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Fatura</a:t>
                </a:r>
              </a:p>
            </p:txBody>
          </p:sp>
        </p:grpSp>
        <p:grpSp>
          <p:nvGrpSpPr>
            <p:cNvPr id="915" name="Group 915"/>
            <p:cNvGrpSpPr/>
            <p:nvPr/>
          </p:nvGrpSpPr>
          <p:grpSpPr>
            <a:xfrm>
              <a:off x="0" y="0"/>
              <a:ext cx="3420274" cy="3420274"/>
              <a:chOff x="-101600" y="-457200"/>
              <a:chExt cx="3420273" cy="3420273"/>
            </a:xfrm>
          </p:grpSpPr>
          <p:pic>
            <p:nvPicPr>
              <p:cNvPr id="913" name="pasted-image.ti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01600" y="-457200"/>
                <a:ext cx="3420274" cy="3420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14" name="Shape 914"/>
              <p:cNvSpPr/>
              <p:nvPr/>
            </p:nvSpPr>
            <p:spPr>
              <a:xfrm rot="2343356">
                <a:off x="99009" y="343887"/>
                <a:ext cx="1243889" cy="831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i="1" sz="2000">
                    <a:solidFill>
                      <a:srgbClr val="FF2605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FÁBRICA </a:t>
                </a:r>
              </a:p>
            </p:txBody>
          </p:sp>
        </p:grpSp>
        <p:grpSp>
          <p:nvGrpSpPr>
            <p:cNvPr id="921" name="Group 921"/>
            <p:cNvGrpSpPr/>
            <p:nvPr/>
          </p:nvGrpSpPr>
          <p:grpSpPr>
            <a:xfrm>
              <a:off x="2348597" y="2783028"/>
              <a:ext cx="945815" cy="1085573"/>
              <a:chOff x="145332" y="-248592"/>
              <a:chExt cx="945814" cy="1085571"/>
            </a:xfrm>
          </p:grpSpPr>
          <p:pic>
            <p:nvPicPr>
              <p:cNvPr id="916" name="qware_family.png" descr="qware_family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45332" y="381658"/>
                <a:ext cx="945815" cy="4553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920" name="Group 920"/>
              <p:cNvGrpSpPr/>
              <p:nvPr/>
            </p:nvGrpSpPr>
            <p:grpSpPr>
              <a:xfrm>
                <a:off x="206535" y="-248593"/>
                <a:ext cx="823348" cy="715052"/>
                <a:chOff x="0" y="0"/>
                <a:chExt cx="823347" cy="715051"/>
              </a:xfrm>
            </p:grpSpPr>
            <p:pic>
              <p:nvPicPr>
                <p:cNvPr id="917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29945" y="170604"/>
                  <a:ext cx="593403" cy="5444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18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19271" y="65416"/>
                  <a:ext cx="593403" cy="5444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19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93403" cy="5444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925" name="Group 925"/>
          <p:cNvGrpSpPr/>
          <p:nvPr/>
        </p:nvGrpSpPr>
        <p:grpSpPr>
          <a:xfrm>
            <a:off x="11384647" y="2965855"/>
            <a:ext cx="4806079" cy="3272741"/>
            <a:chOff x="-80" y="-108"/>
            <a:chExt cx="4806077" cy="3272739"/>
          </a:xfrm>
        </p:grpSpPr>
        <p:pic>
          <p:nvPicPr>
            <p:cNvPr id="923" name="pasted-image.ti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3045" t="5209" r="11703" b="1883"/>
            <a:stretch>
              <a:fillRect/>
            </a:stretch>
          </p:blipFill>
          <p:spPr>
            <a:xfrm>
              <a:off x="-81" y="-109"/>
              <a:ext cx="4387546" cy="327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597" fill="norm" stroke="1" extrusionOk="0">
                  <a:moveTo>
                    <a:pt x="9915" y="0"/>
                  </a:moveTo>
                  <a:cubicBezTo>
                    <a:pt x="9713" y="-3"/>
                    <a:pt x="9465" y="6"/>
                    <a:pt x="9166" y="21"/>
                  </a:cubicBezTo>
                  <a:cubicBezTo>
                    <a:pt x="7469" y="110"/>
                    <a:pt x="7305" y="136"/>
                    <a:pt x="7390" y="323"/>
                  </a:cubicBezTo>
                  <a:cubicBezTo>
                    <a:pt x="7501" y="567"/>
                    <a:pt x="7064" y="1010"/>
                    <a:pt x="6905" y="815"/>
                  </a:cubicBezTo>
                  <a:cubicBezTo>
                    <a:pt x="6832" y="725"/>
                    <a:pt x="6830" y="782"/>
                    <a:pt x="6897" y="941"/>
                  </a:cubicBezTo>
                  <a:cubicBezTo>
                    <a:pt x="6977" y="1128"/>
                    <a:pt x="6912" y="1269"/>
                    <a:pt x="6717" y="1339"/>
                  </a:cubicBezTo>
                  <a:cubicBezTo>
                    <a:pt x="6450" y="1434"/>
                    <a:pt x="6424" y="1629"/>
                    <a:pt x="6478" y="3075"/>
                  </a:cubicBezTo>
                  <a:cubicBezTo>
                    <a:pt x="6542" y="4803"/>
                    <a:pt x="6560" y="4756"/>
                    <a:pt x="5681" y="5016"/>
                  </a:cubicBezTo>
                  <a:cubicBezTo>
                    <a:pt x="5451" y="5084"/>
                    <a:pt x="5067" y="5404"/>
                    <a:pt x="4828" y="5728"/>
                  </a:cubicBezTo>
                  <a:cubicBezTo>
                    <a:pt x="4265" y="6494"/>
                    <a:pt x="4099" y="6248"/>
                    <a:pt x="4045" y="4560"/>
                  </a:cubicBezTo>
                  <a:cubicBezTo>
                    <a:pt x="4021" y="3822"/>
                    <a:pt x="3952" y="3259"/>
                    <a:pt x="3890" y="3311"/>
                  </a:cubicBezTo>
                  <a:cubicBezTo>
                    <a:pt x="3737" y="3439"/>
                    <a:pt x="3401" y="2557"/>
                    <a:pt x="3510" y="2316"/>
                  </a:cubicBezTo>
                  <a:cubicBezTo>
                    <a:pt x="3558" y="2210"/>
                    <a:pt x="3490" y="2068"/>
                    <a:pt x="3357" y="1999"/>
                  </a:cubicBezTo>
                  <a:cubicBezTo>
                    <a:pt x="3224" y="1930"/>
                    <a:pt x="3114" y="1698"/>
                    <a:pt x="3114" y="1483"/>
                  </a:cubicBezTo>
                  <a:cubicBezTo>
                    <a:pt x="3113" y="1204"/>
                    <a:pt x="3028" y="1280"/>
                    <a:pt x="2815" y="1750"/>
                  </a:cubicBezTo>
                  <a:cubicBezTo>
                    <a:pt x="2610" y="2202"/>
                    <a:pt x="2514" y="2844"/>
                    <a:pt x="2508" y="3803"/>
                  </a:cubicBezTo>
                  <a:cubicBezTo>
                    <a:pt x="2503" y="4763"/>
                    <a:pt x="2422" y="5308"/>
                    <a:pt x="2250" y="5542"/>
                  </a:cubicBezTo>
                  <a:cubicBezTo>
                    <a:pt x="2022" y="5851"/>
                    <a:pt x="1989" y="5850"/>
                    <a:pt x="1897" y="5527"/>
                  </a:cubicBezTo>
                  <a:cubicBezTo>
                    <a:pt x="1722" y="4907"/>
                    <a:pt x="1256" y="5513"/>
                    <a:pt x="1288" y="6318"/>
                  </a:cubicBezTo>
                  <a:cubicBezTo>
                    <a:pt x="1303" y="6699"/>
                    <a:pt x="1326" y="7012"/>
                    <a:pt x="1340" y="7012"/>
                  </a:cubicBezTo>
                  <a:cubicBezTo>
                    <a:pt x="1353" y="7012"/>
                    <a:pt x="1391" y="7184"/>
                    <a:pt x="1420" y="7394"/>
                  </a:cubicBezTo>
                  <a:cubicBezTo>
                    <a:pt x="1450" y="7604"/>
                    <a:pt x="1704" y="8173"/>
                    <a:pt x="1985" y="8656"/>
                  </a:cubicBezTo>
                  <a:lnTo>
                    <a:pt x="2497" y="9534"/>
                  </a:lnTo>
                  <a:lnTo>
                    <a:pt x="2121" y="9722"/>
                  </a:lnTo>
                  <a:cubicBezTo>
                    <a:pt x="1839" y="9864"/>
                    <a:pt x="1599" y="9785"/>
                    <a:pt x="1144" y="9395"/>
                  </a:cubicBezTo>
                  <a:cubicBezTo>
                    <a:pt x="-78" y="8346"/>
                    <a:pt x="-418" y="8912"/>
                    <a:pt x="602" y="10298"/>
                  </a:cubicBezTo>
                  <a:cubicBezTo>
                    <a:pt x="1149" y="11042"/>
                    <a:pt x="1456" y="11288"/>
                    <a:pt x="1826" y="11288"/>
                  </a:cubicBezTo>
                  <a:cubicBezTo>
                    <a:pt x="2119" y="11288"/>
                    <a:pt x="2357" y="11424"/>
                    <a:pt x="2413" y="11621"/>
                  </a:cubicBezTo>
                  <a:cubicBezTo>
                    <a:pt x="2464" y="11804"/>
                    <a:pt x="2626" y="11928"/>
                    <a:pt x="2771" y="11896"/>
                  </a:cubicBezTo>
                  <a:cubicBezTo>
                    <a:pt x="2997" y="11846"/>
                    <a:pt x="3025" y="12040"/>
                    <a:pt x="2976" y="13263"/>
                  </a:cubicBezTo>
                  <a:cubicBezTo>
                    <a:pt x="2944" y="14047"/>
                    <a:pt x="2883" y="14770"/>
                    <a:pt x="2840" y="14869"/>
                  </a:cubicBezTo>
                  <a:cubicBezTo>
                    <a:pt x="2796" y="14967"/>
                    <a:pt x="2387" y="15031"/>
                    <a:pt x="1930" y="15013"/>
                  </a:cubicBezTo>
                  <a:cubicBezTo>
                    <a:pt x="1473" y="14994"/>
                    <a:pt x="1009" y="14989"/>
                    <a:pt x="899" y="15000"/>
                  </a:cubicBezTo>
                  <a:cubicBezTo>
                    <a:pt x="687" y="15019"/>
                    <a:pt x="678" y="16113"/>
                    <a:pt x="890" y="16113"/>
                  </a:cubicBezTo>
                  <a:cubicBezTo>
                    <a:pt x="957" y="16113"/>
                    <a:pt x="1321" y="17002"/>
                    <a:pt x="1700" y="18087"/>
                  </a:cubicBezTo>
                  <a:lnTo>
                    <a:pt x="2390" y="20062"/>
                  </a:lnTo>
                  <a:lnTo>
                    <a:pt x="3269" y="20007"/>
                  </a:lnTo>
                  <a:lnTo>
                    <a:pt x="4150" y="19952"/>
                  </a:lnTo>
                  <a:lnTo>
                    <a:pt x="4418" y="18965"/>
                  </a:lnTo>
                  <a:cubicBezTo>
                    <a:pt x="4566" y="18422"/>
                    <a:pt x="4780" y="17682"/>
                    <a:pt x="4895" y="17320"/>
                  </a:cubicBezTo>
                  <a:cubicBezTo>
                    <a:pt x="5010" y="16958"/>
                    <a:pt x="5110" y="16606"/>
                    <a:pt x="5118" y="16537"/>
                  </a:cubicBezTo>
                  <a:cubicBezTo>
                    <a:pt x="5125" y="16468"/>
                    <a:pt x="5263" y="16233"/>
                    <a:pt x="5422" y="16016"/>
                  </a:cubicBezTo>
                  <a:cubicBezTo>
                    <a:pt x="5989" y="15246"/>
                    <a:pt x="5721" y="14934"/>
                    <a:pt x="4543" y="14992"/>
                  </a:cubicBezTo>
                  <a:cubicBezTo>
                    <a:pt x="3546" y="15041"/>
                    <a:pt x="3042" y="14801"/>
                    <a:pt x="3441" y="14465"/>
                  </a:cubicBezTo>
                  <a:cubicBezTo>
                    <a:pt x="3535" y="14387"/>
                    <a:pt x="3568" y="14129"/>
                    <a:pt x="3512" y="13892"/>
                  </a:cubicBezTo>
                  <a:cubicBezTo>
                    <a:pt x="3369" y="13280"/>
                    <a:pt x="3866" y="12305"/>
                    <a:pt x="4215" y="12512"/>
                  </a:cubicBezTo>
                  <a:cubicBezTo>
                    <a:pt x="4364" y="12599"/>
                    <a:pt x="4947" y="12743"/>
                    <a:pt x="5510" y="12831"/>
                  </a:cubicBezTo>
                  <a:cubicBezTo>
                    <a:pt x="6380" y="12967"/>
                    <a:pt x="6604" y="13097"/>
                    <a:pt x="7007" y="13695"/>
                  </a:cubicBezTo>
                  <a:cubicBezTo>
                    <a:pt x="7413" y="14300"/>
                    <a:pt x="7466" y="14512"/>
                    <a:pt x="7374" y="15201"/>
                  </a:cubicBezTo>
                  <a:cubicBezTo>
                    <a:pt x="7244" y="16187"/>
                    <a:pt x="7169" y="16377"/>
                    <a:pt x="6976" y="16215"/>
                  </a:cubicBezTo>
                  <a:cubicBezTo>
                    <a:pt x="6893" y="16145"/>
                    <a:pt x="6827" y="16236"/>
                    <a:pt x="6827" y="16417"/>
                  </a:cubicBezTo>
                  <a:cubicBezTo>
                    <a:pt x="6827" y="16597"/>
                    <a:pt x="6888" y="16797"/>
                    <a:pt x="6964" y="16862"/>
                  </a:cubicBezTo>
                  <a:cubicBezTo>
                    <a:pt x="7193" y="17054"/>
                    <a:pt x="6752" y="19525"/>
                    <a:pt x="6503" y="19447"/>
                  </a:cubicBezTo>
                  <a:cubicBezTo>
                    <a:pt x="6326" y="19392"/>
                    <a:pt x="6325" y="19440"/>
                    <a:pt x="6495" y="19719"/>
                  </a:cubicBezTo>
                  <a:cubicBezTo>
                    <a:pt x="6609" y="19906"/>
                    <a:pt x="6664" y="20258"/>
                    <a:pt x="6618" y="20500"/>
                  </a:cubicBezTo>
                  <a:cubicBezTo>
                    <a:pt x="6571" y="20742"/>
                    <a:pt x="6581" y="20902"/>
                    <a:pt x="6639" y="20856"/>
                  </a:cubicBezTo>
                  <a:cubicBezTo>
                    <a:pt x="6836" y="20699"/>
                    <a:pt x="7493" y="21152"/>
                    <a:pt x="7392" y="21374"/>
                  </a:cubicBezTo>
                  <a:cubicBezTo>
                    <a:pt x="7336" y="21496"/>
                    <a:pt x="7441" y="21597"/>
                    <a:pt x="7624" y="21597"/>
                  </a:cubicBezTo>
                  <a:cubicBezTo>
                    <a:pt x="7806" y="21597"/>
                    <a:pt x="7937" y="21480"/>
                    <a:pt x="7915" y="21338"/>
                  </a:cubicBezTo>
                  <a:cubicBezTo>
                    <a:pt x="7859" y="20979"/>
                    <a:pt x="9164" y="20688"/>
                    <a:pt x="9666" y="20947"/>
                  </a:cubicBezTo>
                  <a:cubicBezTo>
                    <a:pt x="9888" y="21063"/>
                    <a:pt x="10027" y="21256"/>
                    <a:pt x="9972" y="21377"/>
                  </a:cubicBezTo>
                  <a:cubicBezTo>
                    <a:pt x="9917" y="21498"/>
                    <a:pt x="10021" y="21597"/>
                    <a:pt x="10204" y="21597"/>
                  </a:cubicBezTo>
                  <a:cubicBezTo>
                    <a:pt x="10387" y="21597"/>
                    <a:pt x="10517" y="21489"/>
                    <a:pt x="10495" y="21359"/>
                  </a:cubicBezTo>
                  <a:cubicBezTo>
                    <a:pt x="10473" y="21228"/>
                    <a:pt x="10710" y="21007"/>
                    <a:pt x="11020" y="20866"/>
                  </a:cubicBezTo>
                  <a:cubicBezTo>
                    <a:pt x="11553" y="20625"/>
                    <a:pt x="11587" y="20547"/>
                    <a:pt x="11635" y="19517"/>
                  </a:cubicBezTo>
                  <a:cubicBezTo>
                    <a:pt x="11663" y="18917"/>
                    <a:pt x="11763" y="18303"/>
                    <a:pt x="11856" y="18150"/>
                  </a:cubicBezTo>
                  <a:cubicBezTo>
                    <a:pt x="11948" y="17998"/>
                    <a:pt x="11978" y="17712"/>
                    <a:pt x="11923" y="17514"/>
                  </a:cubicBezTo>
                  <a:cubicBezTo>
                    <a:pt x="11755" y="16921"/>
                    <a:pt x="12101" y="16585"/>
                    <a:pt x="12760" y="16702"/>
                  </a:cubicBezTo>
                  <a:cubicBezTo>
                    <a:pt x="13340" y="16805"/>
                    <a:pt x="15381" y="15909"/>
                    <a:pt x="18360" y="14243"/>
                  </a:cubicBezTo>
                  <a:cubicBezTo>
                    <a:pt x="19510" y="13599"/>
                    <a:pt x="20292" y="13542"/>
                    <a:pt x="20524" y="14086"/>
                  </a:cubicBezTo>
                  <a:cubicBezTo>
                    <a:pt x="20721" y="14545"/>
                    <a:pt x="20742" y="14399"/>
                    <a:pt x="20728" y="12567"/>
                  </a:cubicBezTo>
                  <a:cubicBezTo>
                    <a:pt x="20721" y="11737"/>
                    <a:pt x="20797" y="11233"/>
                    <a:pt x="20952" y="11058"/>
                  </a:cubicBezTo>
                  <a:cubicBezTo>
                    <a:pt x="21107" y="10882"/>
                    <a:pt x="21182" y="9952"/>
                    <a:pt x="21180" y="8916"/>
                  </a:cubicBezTo>
                  <a:cubicBezTo>
                    <a:pt x="21177" y="7879"/>
                    <a:pt x="21098" y="6738"/>
                    <a:pt x="20940" y="6137"/>
                  </a:cubicBezTo>
                  <a:cubicBezTo>
                    <a:pt x="20759" y="5446"/>
                    <a:pt x="20749" y="5085"/>
                    <a:pt x="20892" y="4434"/>
                  </a:cubicBezTo>
                  <a:cubicBezTo>
                    <a:pt x="20992" y="3981"/>
                    <a:pt x="21031" y="3550"/>
                    <a:pt x="20979" y="3478"/>
                  </a:cubicBezTo>
                  <a:cubicBezTo>
                    <a:pt x="20926" y="3406"/>
                    <a:pt x="20299" y="3125"/>
                    <a:pt x="19588" y="2853"/>
                  </a:cubicBezTo>
                  <a:cubicBezTo>
                    <a:pt x="18468" y="2423"/>
                    <a:pt x="18288" y="2403"/>
                    <a:pt x="18247" y="2693"/>
                  </a:cubicBezTo>
                  <a:cubicBezTo>
                    <a:pt x="18208" y="2965"/>
                    <a:pt x="17958" y="3016"/>
                    <a:pt x="16909" y="2976"/>
                  </a:cubicBezTo>
                  <a:cubicBezTo>
                    <a:pt x="16200" y="2948"/>
                    <a:pt x="15566" y="2858"/>
                    <a:pt x="15503" y="2774"/>
                  </a:cubicBezTo>
                  <a:cubicBezTo>
                    <a:pt x="15312" y="2520"/>
                    <a:pt x="15219" y="909"/>
                    <a:pt x="15381" y="645"/>
                  </a:cubicBezTo>
                  <a:cubicBezTo>
                    <a:pt x="15478" y="485"/>
                    <a:pt x="15462" y="392"/>
                    <a:pt x="15333" y="385"/>
                  </a:cubicBezTo>
                  <a:cubicBezTo>
                    <a:pt x="15223" y="380"/>
                    <a:pt x="15003" y="302"/>
                    <a:pt x="14844" y="213"/>
                  </a:cubicBezTo>
                  <a:cubicBezTo>
                    <a:pt x="14646" y="101"/>
                    <a:pt x="14571" y="141"/>
                    <a:pt x="14603" y="338"/>
                  </a:cubicBezTo>
                  <a:cubicBezTo>
                    <a:pt x="14658" y="677"/>
                    <a:pt x="13554" y="1008"/>
                    <a:pt x="12982" y="825"/>
                  </a:cubicBezTo>
                  <a:cubicBezTo>
                    <a:pt x="12622" y="710"/>
                    <a:pt x="12608" y="753"/>
                    <a:pt x="12654" y="1773"/>
                  </a:cubicBezTo>
                  <a:cubicBezTo>
                    <a:pt x="12696" y="2691"/>
                    <a:pt x="12658" y="2855"/>
                    <a:pt x="12386" y="2923"/>
                  </a:cubicBezTo>
                  <a:cubicBezTo>
                    <a:pt x="12212" y="2967"/>
                    <a:pt x="11979" y="3101"/>
                    <a:pt x="11869" y="3222"/>
                  </a:cubicBezTo>
                  <a:cubicBezTo>
                    <a:pt x="11640" y="3474"/>
                    <a:pt x="11543" y="3220"/>
                    <a:pt x="11470" y="2190"/>
                  </a:cubicBezTo>
                  <a:cubicBezTo>
                    <a:pt x="11443" y="1801"/>
                    <a:pt x="11244" y="1326"/>
                    <a:pt x="10980" y="1019"/>
                  </a:cubicBezTo>
                  <a:cubicBezTo>
                    <a:pt x="10736" y="735"/>
                    <a:pt x="10572" y="425"/>
                    <a:pt x="10616" y="328"/>
                  </a:cubicBezTo>
                  <a:cubicBezTo>
                    <a:pt x="10714" y="112"/>
                    <a:pt x="10522" y="10"/>
                    <a:pt x="9915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924" name="Shape 924"/>
            <p:cNvSpPr/>
            <p:nvPr/>
          </p:nvSpPr>
          <p:spPr>
            <a:xfrm>
              <a:off x="2522817" y="2397019"/>
              <a:ext cx="2283180" cy="799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i="1" sz="3600">
                  <a:solidFill>
                    <a:srgbClr val="275195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USUÁRIO</a:t>
              </a:r>
            </a:p>
          </p:txBody>
        </p:sp>
      </p:grpSp>
      <p:sp>
        <p:nvSpPr>
          <p:cNvPr id="926" name="Shape 926"/>
          <p:cNvSpPr/>
          <p:nvPr/>
        </p:nvSpPr>
        <p:spPr>
          <a:xfrm>
            <a:off x="13578420" y="6247929"/>
            <a:ext cx="1" cy="1585696"/>
          </a:xfrm>
          <a:prstGeom prst="line">
            <a:avLst/>
          </a:prstGeom>
          <a:ln w="76200">
            <a:solidFill>
              <a:srgbClr val="AB1802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defTabSz="5842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grpSp>
        <p:nvGrpSpPr>
          <p:cNvPr id="939" name="Group 939"/>
          <p:cNvGrpSpPr/>
          <p:nvPr/>
        </p:nvGrpSpPr>
        <p:grpSpPr>
          <a:xfrm>
            <a:off x="4646617" y="2046362"/>
            <a:ext cx="4857101" cy="3412086"/>
            <a:chOff x="0" y="0"/>
            <a:chExt cx="4857099" cy="3412084"/>
          </a:xfrm>
        </p:grpSpPr>
        <p:grpSp>
          <p:nvGrpSpPr>
            <p:cNvPr id="929" name="Group 929"/>
            <p:cNvGrpSpPr/>
            <p:nvPr/>
          </p:nvGrpSpPr>
          <p:grpSpPr>
            <a:xfrm>
              <a:off x="1035553" y="517524"/>
              <a:ext cx="3821547" cy="2894561"/>
              <a:chOff x="-2" y="-175"/>
              <a:chExt cx="3821546" cy="2894560"/>
            </a:xfrm>
          </p:grpSpPr>
          <p:pic>
            <p:nvPicPr>
              <p:cNvPr id="927" name="image61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2173" t="3547" r="1004" b="2431"/>
              <a:stretch>
                <a:fillRect/>
              </a:stretch>
            </p:blipFill>
            <p:spPr>
              <a:xfrm>
                <a:off x="-3" y="-176"/>
                <a:ext cx="3821547" cy="2894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87" fill="norm" stroke="1" extrusionOk="0">
                    <a:moveTo>
                      <a:pt x="8796" y="2"/>
                    </a:moveTo>
                    <a:cubicBezTo>
                      <a:pt x="8512" y="-5"/>
                      <a:pt x="8239" y="14"/>
                      <a:pt x="8139" y="58"/>
                    </a:cubicBezTo>
                    <a:cubicBezTo>
                      <a:pt x="8068" y="89"/>
                      <a:pt x="7877" y="128"/>
                      <a:pt x="7713" y="144"/>
                    </a:cubicBezTo>
                    <a:cubicBezTo>
                      <a:pt x="7550" y="160"/>
                      <a:pt x="7364" y="183"/>
                      <a:pt x="7303" y="194"/>
                    </a:cubicBezTo>
                    <a:cubicBezTo>
                      <a:pt x="7241" y="206"/>
                      <a:pt x="7109" y="226"/>
                      <a:pt x="7007" y="241"/>
                    </a:cubicBezTo>
                    <a:cubicBezTo>
                      <a:pt x="6904" y="257"/>
                      <a:pt x="6612" y="311"/>
                      <a:pt x="6356" y="363"/>
                    </a:cubicBezTo>
                    <a:cubicBezTo>
                      <a:pt x="6101" y="414"/>
                      <a:pt x="5757" y="469"/>
                      <a:pt x="5594" y="484"/>
                    </a:cubicBezTo>
                    <a:cubicBezTo>
                      <a:pt x="5431" y="499"/>
                      <a:pt x="5240" y="533"/>
                      <a:pt x="5167" y="558"/>
                    </a:cubicBezTo>
                    <a:cubicBezTo>
                      <a:pt x="5095" y="584"/>
                      <a:pt x="4933" y="615"/>
                      <a:pt x="4806" y="626"/>
                    </a:cubicBezTo>
                    <a:cubicBezTo>
                      <a:pt x="4680" y="638"/>
                      <a:pt x="4560" y="661"/>
                      <a:pt x="4542" y="677"/>
                    </a:cubicBezTo>
                    <a:cubicBezTo>
                      <a:pt x="4523" y="692"/>
                      <a:pt x="4358" y="715"/>
                      <a:pt x="4176" y="730"/>
                    </a:cubicBezTo>
                    <a:cubicBezTo>
                      <a:pt x="3994" y="745"/>
                      <a:pt x="3795" y="780"/>
                      <a:pt x="3732" y="807"/>
                    </a:cubicBezTo>
                    <a:cubicBezTo>
                      <a:pt x="3669" y="834"/>
                      <a:pt x="3560" y="853"/>
                      <a:pt x="3490" y="851"/>
                    </a:cubicBezTo>
                    <a:cubicBezTo>
                      <a:pt x="3419" y="849"/>
                      <a:pt x="3186" y="874"/>
                      <a:pt x="2972" y="904"/>
                    </a:cubicBezTo>
                    <a:cubicBezTo>
                      <a:pt x="2466" y="977"/>
                      <a:pt x="2193" y="985"/>
                      <a:pt x="2092" y="937"/>
                    </a:cubicBezTo>
                    <a:cubicBezTo>
                      <a:pt x="2034" y="909"/>
                      <a:pt x="1994" y="926"/>
                      <a:pt x="1944" y="993"/>
                    </a:cubicBezTo>
                    <a:cubicBezTo>
                      <a:pt x="1903" y="1050"/>
                      <a:pt x="1795" y="1099"/>
                      <a:pt x="1671" y="1121"/>
                    </a:cubicBezTo>
                    <a:cubicBezTo>
                      <a:pt x="1141" y="1212"/>
                      <a:pt x="943" y="1228"/>
                      <a:pt x="901" y="1186"/>
                    </a:cubicBezTo>
                    <a:cubicBezTo>
                      <a:pt x="874" y="1157"/>
                      <a:pt x="826" y="1168"/>
                      <a:pt x="771" y="1215"/>
                    </a:cubicBezTo>
                    <a:cubicBezTo>
                      <a:pt x="724" y="1256"/>
                      <a:pt x="595" y="1304"/>
                      <a:pt x="482" y="1322"/>
                    </a:cubicBezTo>
                    <a:cubicBezTo>
                      <a:pt x="370" y="1339"/>
                      <a:pt x="222" y="1374"/>
                      <a:pt x="155" y="1402"/>
                    </a:cubicBezTo>
                    <a:cubicBezTo>
                      <a:pt x="40" y="1448"/>
                      <a:pt x="36" y="1457"/>
                      <a:pt x="99" y="1520"/>
                    </a:cubicBezTo>
                    <a:cubicBezTo>
                      <a:pt x="162" y="1585"/>
                      <a:pt x="162" y="1588"/>
                      <a:pt x="83" y="1618"/>
                    </a:cubicBezTo>
                    <a:cubicBezTo>
                      <a:pt x="37" y="1635"/>
                      <a:pt x="-1" y="1663"/>
                      <a:pt x="0" y="1680"/>
                    </a:cubicBezTo>
                    <a:cubicBezTo>
                      <a:pt x="1" y="1697"/>
                      <a:pt x="31" y="2127"/>
                      <a:pt x="67" y="2633"/>
                    </a:cubicBezTo>
                    <a:cubicBezTo>
                      <a:pt x="125" y="3439"/>
                      <a:pt x="142" y="3564"/>
                      <a:pt x="213" y="3663"/>
                    </a:cubicBezTo>
                    <a:cubicBezTo>
                      <a:pt x="293" y="3775"/>
                      <a:pt x="293" y="3778"/>
                      <a:pt x="220" y="3861"/>
                    </a:cubicBezTo>
                    <a:cubicBezTo>
                      <a:pt x="179" y="3907"/>
                      <a:pt x="148" y="3993"/>
                      <a:pt x="150" y="4054"/>
                    </a:cubicBezTo>
                    <a:cubicBezTo>
                      <a:pt x="153" y="4146"/>
                      <a:pt x="162" y="4140"/>
                      <a:pt x="208" y="4000"/>
                    </a:cubicBezTo>
                    <a:cubicBezTo>
                      <a:pt x="293" y="3745"/>
                      <a:pt x="330" y="3864"/>
                      <a:pt x="372" y="4512"/>
                    </a:cubicBezTo>
                    <a:cubicBezTo>
                      <a:pt x="393" y="4834"/>
                      <a:pt x="422" y="5280"/>
                      <a:pt x="437" y="5504"/>
                    </a:cubicBezTo>
                    <a:cubicBezTo>
                      <a:pt x="466" y="5932"/>
                      <a:pt x="440" y="6036"/>
                      <a:pt x="318" y="5975"/>
                    </a:cubicBezTo>
                    <a:cubicBezTo>
                      <a:pt x="267" y="5949"/>
                      <a:pt x="264" y="5963"/>
                      <a:pt x="291" y="6060"/>
                    </a:cubicBezTo>
                    <a:cubicBezTo>
                      <a:pt x="319" y="6155"/>
                      <a:pt x="392" y="7056"/>
                      <a:pt x="406" y="7451"/>
                    </a:cubicBezTo>
                    <a:cubicBezTo>
                      <a:pt x="425" y="8003"/>
                      <a:pt x="452" y="8142"/>
                      <a:pt x="581" y="8319"/>
                    </a:cubicBezTo>
                    <a:cubicBezTo>
                      <a:pt x="662" y="8430"/>
                      <a:pt x="696" y="8508"/>
                      <a:pt x="670" y="8529"/>
                    </a:cubicBezTo>
                    <a:cubicBezTo>
                      <a:pt x="643" y="8552"/>
                      <a:pt x="643" y="8590"/>
                      <a:pt x="668" y="8653"/>
                    </a:cubicBezTo>
                    <a:cubicBezTo>
                      <a:pt x="689" y="8704"/>
                      <a:pt x="704" y="8866"/>
                      <a:pt x="704" y="9014"/>
                    </a:cubicBezTo>
                    <a:cubicBezTo>
                      <a:pt x="704" y="9162"/>
                      <a:pt x="723" y="9457"/>
                      <a:pt x="747" y="9668"/>
                    </a:cubicBezTo>
                    <a:cubicBezTo>
                      <a:pt x="786" y="10021"/>
                      <a:pt x="792" y="10111"/>
                      <a:pt x="776" y="10284"/>
                    </a:cubicBezTo>
                    <a:cubicBezTo>
                      <a:pt x="766" y="10394"/>
                      <a:pt x="796" y="10493"/>
                      <a:pt x="863" y="10559"/>
                    </a:cubicBezTo>
                    <a:cubicBezTo>
                      <a:pt x="932" y="10627"/>
                      <a:pt x="915" y="10738"/>
                      <a:pt x="841" y="10701"/>
                    </a:cubicBezTo>
                    <a:cubicBezTo>
                      <a:pt x="625" y="10594"/>
                      <a:pt x="622" y="10595"/>
                      <a:pt x="644" y="10796"/>
                    </a:cubicBezTo>
                    <a:cubicBezTo>
                      <a:pt x="655" y="10900"/>
                      <a:pt x="683" y="11251"/>
                      <a:pt x="706" y="11574"/>
                    </a:cubicBezTo>
                    <a:cubicBezTo>
                      <a:pt x="762" y="12360"/>
                      <a:pt x="761" y="12362"/>
                      <a:pt x="886" y="12430"/>
                    </a:cubicBezTo>
                    <a:cubicBezTo>
                      <a:pt x="1105" y="12550"/>
                      <a:pt x="1168" y="12707"/>
                      <a:pt x="1186" y="13193"/>
                    </a:cubicBezTo>
                    <a:cubicBezTo>
                      <a:pt x="1187" y="13221"/>
                      <a:pt x="1265" y="13298"/>
                      <a:pt x="1359" y="13365"/>
                    </a:cubicBezTo>
                    <a:cubicBezTo>
                      <a:pt x="1453" y="13432"/>
                      <a:pt x="1546" y="13524"/>
                      <a:pt x="1565" y="13572"/>
                    </a:cubicBezTo>
                    <a:cubicBezTo>
                      <a:pt x="1585" y="13620"/>
                      <a:pt x="1616" y="13648"/>
                      <a:pt x="1633" y="13634"/>
                    </a:cubicBezTo>
                    <a:cubicBezTo>
                      <a:pt x="1650" y="13620"/>
                      <a:pt x="1703" y="13650"/>
                      <a:pt x="1752" y="13699"/>
                    </a:cubicBezTo>
                    <a:cubicBezTo>
                      <a:pt x="1800" y="13749"/>
                      <a:pt x="1895" y="13832"/>
                      <a:pt x="1965" y="13883"/>
                    </a:cubicBezTo>
                    <a:cubicBezTo>
                      <a:pt x="2101" y="13984"/>
                      <a:pt x="2105" y="13988"/>
                      <a:pt x="2433" y="14268"/>
                    </a:cubicBezTo>
                    <a:cubicBezTo>
                      <a:pt x="3000" y="14750"/>
                      <a:pt x="3377" y="15066"/>
                      <a:pt x="3618" y="15256"/>
                    </a:cubicBezTo>
                    <a:cubicBezTo>
                      <a:pt x="3717" y="15335"/>
                      <a:pt x="3836" y="15445"/>
                      <a:pt x="3882" y="15499"/>
                    </a:cubicBezTo>
                    <a:cubicBezTo>
                      <a:pt x="3928" y="15553"/>
                      <a:pt x="3988" y="15601"/>
                      <a:pt x="4012" y="15608"/>
                    </a:cubicBezTo>
                    <a:cubicBezTo>
                      <a:pt x="4037" y="15616"/>
                      <a:pt x="4101" y="15663"/>
                      <a:pt x="4156" y="15712"/>
                    </a:cubicBezTo>
                    <a:cubicBezTo>
                      <a:pt x="4211" y="15761"/>
                      <a:pt x="4415" y="15931"/>
                      <a:pt x="4609" y="16088"/>
                    </a:cubicBezTo>
                    <a:cubicBezTo>
                      <a:pt x="5003" y="16406"/>
                      <a:pt x="5129" y="16538"/>
                      <a:pt x="5129" y="16636"/>
                    </a:cubicBezTo>
                    <a:cubicBezTo>
                      <a:pt x="5129" y="16672"/>
                      <a:pt x="5020" y="16770"/>
                      <a:pt x="4887" y="16855"/>
                    </a:cubicBezTo>
                    <a:cubicBezTo>
                      <a:pt x="4692" y="16977"/>
                      <a:pt x="4648" y="17025"/>
                      <a:pt x="4665" y="17097"/>
                    </a:cubicBezTo>
                    <a:cubicBezTo>
                      <a:pt x="4708" y="17276"/>
                      <a:pt x="4628" y="17381"/>
                      <a:pt x="4232" y="17657"/>
                    </a:cubicBezTo>
                    <a:cubicBezTo>
                      <a:pt x="4184" y="17690"/>
                      <a:pt x="4163" y="17757"/>
                      <a:pt x="4163" y="17879"/>
                    </a:cubicBezTo>
                    <a:cubicBezTo>
                      <a:pt x="4163" y="18059"/>
                      <a:pt x="4169" y="18067"/>
                      <a:pt x="4587" y="18465"/>
                    </a:cubicBezTo>
                    <a:cubicBezTo>
                      <a:pt x="4677" y="18551"/>
                      <a:pt x="5550" y="19409"/>
                      <a:pt x="5686" y="19545"/>
                    </a:cubicBezTo>
                    <a:cubicBezTo>
                      <a:pt x="5737" y="19596"/>
                      <a:pt x="5886" y="19744"/>
                      <a:pt x="6018" y="19873"/>
                    </a:cubicBezTo>
                    <a:cubicBezTo>
                      <a:pt x="6524" y="20372"/>
                      <a:pt x="6584" y="20435"/>
                      <a:pt x="6603" y="20501"/>
                    </a:cubicBezTo>
                    <a:cubicBezTo>
                      <a:pt x="6614" y="20539"/>
                      <a:pt x="6642" y="20561"/>
                      <a:pt x="6666" y="20548"/>
                    </a:cubicBezTo>
                    <a:cubicBezTo>
                      <a:pt x="6690" y="20536"/>
                      <a:pt x="6765" y="20592"/>
                      <a:pt x="6832" y="20673"/>
                    </a:cubicBezTo>
                    <a:cubicBezTo>
                      <a:pt x="6898" y="20753"/>
                      <a:pt x="6965" y="20822"/>
                      <a:pt x="6980" y="20827"/>
                    </a:cubicBezTo>
                    <a:cubicBezTo>
                      <a:pt x="7025" y="20841"/>
                      <a:pt x="7687" y="21504"/>
                      <a:pt x="7713" y="21561"/>
                    </a:cubicBezTo>
                    <a:cubicBezTo>
                      <a:pt x="7727" y="21590"/>
                      <a:pt x="7767" y="21595"/>
                      <a:pt x="7801" y="21575"/>
                    </a:cubicBezTo>
                    <a:cubicBezTo>
                      <a:pt x="7865" y="21538"/>
                      <a:pt x="8267" y="21490"/>
                      <a:pt x="8918" y="21439"/>
                    </a:cubicBezTo>
                    <a:cubicBezTo>
                      <a:pt x="9242" y="21414"/>
                      <a:pt x="9344" y="21384"/>
                      <a:pt x="9532" y="21265"/>
                    </a:cubicBezTo>
                    <a:cubicBezTo>
                      <a:pt x="9755" y="21122"/>
                      <a:pt x="9768" y="21121"/>
                      <a:pt x="10743" y="21069"/>
                    </a:cubicBezTo>
                    <a:cubicBezTo>
                      <a:pt x="11285" y="21040"/>
                      <a:pt x="12130" y="20993"/>
                      <a:pt x="12621" y="20966"/>
                    </a:cubicBezTo>
                    <a:lnTo>
                      <a:pt x="13511" y="20918"/>
                    </a:lnTo>
                    <a:lnTo>
                      <a:pt x="13679" y="20761"/>
                    </a:lnTo>
                    <a:cubicBezTo>
                      <a:pt x="13771" y="20675"/>
                      <a:pt x="14179" y="20275"/>
                      <a:pt x="14585" y="19876"/>
                    </a:cubicBezTo>
                    <a:cubicBezTo>
                      <a:pt x="14991" y="19478"/>
                      <a:pt x="15330" y="19151"/>
                      <a:pt x="15339" y="19151"/>
                    </a:cubicBezTo>
                    <a:cubicBezTo>
                      <a:pt x="15348" y="19151"/>
                      <a:pt x="15469" y="19036"/>
                      <a:pt x="15606" y="18891"/>
                    </a:cubicBezTo>
                    <a:cubicBezTo>
                      <a:pt x="15743" y="18746"/>
                      <a:pt x="15957" y="18533"/>
                      <a:pt x="16084" y="18420"/>
                    </a:cubicBezTo>
                    <a:cubicBezTo>
                      <a:pt x="16210" y="18307"/>
                      <a:pt x="16353" y="18163"/>
                      <a:pt x="16400" y="18098"/>
                    </a:cubicBezTo>
                    <a:cubicBezTo>
                      <a:pt x="16447" y="18032"/>
                      <a:pt x="16499" y="17977"/>
                      <a:pt x="16514" y="17976"/>
                    </a:cubicBezTo>
                    <a:cubicBezTo>
                      <a:pt x="16530" y="17976"/>
                      <a:pt x="16703" y="17814"/>
                      <a:pt x="16900" y="17618"/>
                    </a:cubicBezTo>
                    <a:cubicBezTo>
                      <a:pt x="17097" y="17423"/>
                      <a:pt x="17301" y="17226"/>
                      <a:pt x="17353" y="17180"/>
                    </a:cubicBezTo>
                    <a:cubicBezTo>
                      <a:pt x="17405" y="17135"/>
                      <a:pt x="17500" y="17032"/>
                      <a:pt x="17566" y="16949"/>
                    </a:cubicBezTo>
                    <a:cubicBezTo>
                      <a:pt x="17633" y="16867"/>
                      <a:pt x="17697" y="16798"/>
                      <a:pt x="17710" y="16798"/>
                    </a:cubicBezTo>
                    <a:cubicBezTo>
                      <a:pt x="17742" y="16798"/>
                      <a:pt x="18066" y="16493"/>
                      <a:pt x="18492" y="16061"/>
                    </a:cubicBezTo>
                    <a:cubicBezTo>
                      <a:pt x="18693" y="15859"/>
                      <a:pt x="18901" y="15657"/>
                      <a:pt x="18952" y="15611"/>
                    </a:cubicBezTo>
                    <a:cubicBezTo>
                      <a:pt x="19004" y="15566"/>
                      <a:pt x="19099" y="15460"/>
                      <a:pt x="19165" y="15378"/>
                    </a:cubicBezTo>
                    <a:cubicBezTo>
                      <a:pt x="19232" y="15295"/>
                      <a:pt x="19298" y="15227"/>
                      <a:pt x="19311" y="15227"/>
                    </a:cubicBezTo>
                    <a:cubicBezTo>
                      <a:pt x="19351" y="15227"/>
                      <a:pt x="19862" y="14715"/>
                      <a:pt x="19962" y="14576"/>
                    </a:cubicBezTo>
                    <a:cubicBezTo>
                      <a:pt x="20013" y="14504"/>
                      <a:pt x="20071" y="14446"/>
                      <a:pt x="20089" y="14445"/>
                    </a:cubicBezTo>
                    <a:cubicBezTo>
                      <a:pt x="20108" y="14445"/>
                      <a:pt x="20177" y="14388"/>
                      <a:pt x="20244" y="14321"/>
                    </a:cubicBezTo>
                    <a:cubicBezTo>
                      <a:pt x="20311" y="14254"/>
                      <a:pt x="20376" y="14197"/>
                      <a:pt x="20388" y="14197"/>
                    </a:cubicBezTo>
                    <a:cubicBezTo>
                      <a:pt x="20409" y="14197"/>
                      <a:pt x="20443" y="14158"/>
                      <a:pt x="20693" y="13847"/>
                    </a:cubicBezTo>
                    <a:cubicBezTo>
                      <a:pt x="20771" y="13750"/>
                      <a:pt x="20873" y="13656"/>
                      <a:pt x="20919" y="13637"/>
                    </a:cubicBezTo>
                    <a:cubicBezTo>
                      <a:pt x="20965" y="13619"/>
                      <a:pt x="21002" y="13582"/>
                      <a:pt x="21002" y="13557"/>
                    </a:cubicBezTo>
                    <a:cubicBezTo>
                      <a:pt x="21002" y="13513"/>
                      <a:pt x="21389" y="13119"/>
                      <a:pt x="21433" y="13119"/>
                    </a:cubicBezTo>
                    <a:cubicBezTo>
                      <a:pt x="21446" y="13119"/>
                      <a:pt x="21486" y="13068"/>
                      <a:pt x="21525" y="13007"/>
                    </a:cubicBezTo>
                    <a:cubicBezTo>
                      <a:pt x="21569" y="12937"/>
                      <a:pt x="21594" y="12836"/>
                      <a:pt x="21597" y="12746"/>
                    </a:cubicBezTo>
                    <a:cubicBezTo>
                      <a:pt x="21599" y="12657"/>
                      <a:pt x="21580" y="12581"/>
                      <a:pt x="21538" y="12560"/>
                    </a:cubicBezTo>
                    <a:cubicBezTo>
                      <a:pt x="21490" y="12536"/>
                      <a:pt x="21482" y="12480"/>
                      <a:pt x="21496" y="12288"/>
                    </a:cubicBezTo>
                    <a:cubicBezTo>
                      <a:pt x="21505" y="12155"/>
                      <a:pt x="21501" y="12024"/>
                      <a:pt x="21489" y="11998"/>
                    </a:cubicBezTo>
                    <a:cubicBezTo>
                      <a:pt x="21477" y="11972"/>
                      <a:pt x="21293" y="11925"/>
                      <a:pt x="21079" y="11894"/>
                    </a:cubicBezTo>
                    <a:cubicBezTo>
                      <a:pt x="20864" y="11863"/>
                      <a:pt x="20594" y="11818"/>
                      <a:pt x="20482" y="11793"/>
                    </a:cubicBezTo>
                    <a:cubicBezTo>
                      <a:pt x="20369" y="11769"/>
                      <a:pt x="20061" y="11712"/>
                      <a:pt x="19796" y="11669"/>
                    </a:cubicBezTo>
                    <a:cubicBezTo>
                      <a:pt x="19530" y="11626"/>
                      <a:pt x="19202" y="11573"/>
                      <a:pt x="19069" y="11551"/>
                    </a:cubicBezTo>
                    <a:cubicBezTo>
                      <a:pt x="18936" y="11528"/>
                      <a:pt x="18653" y="11484"/>
                      <a:pt x="18439" y="11453"/>
                    </a:cubicBezTo>
                    <a:cubicBezTo>
                      <a:pt x="18224" y="11422"/>
                      <a:pt x="18025" y="11386"/>
                      <a:pt x="17997" y="11373"/>
                    </a:cubicBezTo>
                    <a:cubicBezTo>
                      <a:pt x="17959" y="11356"/>
                      <a:pt x="17949" y="11276"/>
                      <a:pt x="17961" y="11056"/>
                    </a:cubicBezTo>
                    <a:cubicBezTo>
                      <a:pt x="17977" y="10759"/>
                      <a:pt x="17966" y="10721"/>
                      <a:pt x="17891" y="10820"/>
                    </a:cubicBezTo>
                    <a:cubicBezTo>
                      <a:pt x="17843" y="10884"/>
                      <a:pt x="17773" y="10839"/>
                      <a:pt x="17784" y="10752"/>
                    </a:cubicBezTo>
                    <a:cubicBezTo>
                      <a:pt x="17788" y="10718"/>
                      <a:pt x="17809" y="10645"/>
                      <a:pt x="17833" y="10589"/>
                    </a:cubicBezTo>
                    <a:cubicBezTo>
                      <a:pt x="17857" y="10532"/>
                      <a:pt x="17887" y="10254"/>
                      <a:pt x="17898" y="9973"/>
                    </a:cubicBezTo>
                    <a:cubicBezTo>
                      <a:pt x="17941" y="8893"/>
                      <a:pt x="17958" y="8734"/>
                      <a:pt x="18039" y="8618"/>
                    </a:cubicBezTo>
                    <a:cubicBezTo>
                      <a:pt x="18082" y="8557"/>
                      <a:pt x="18138" y="8508"/>
                      <a:pt x="18165" y="8508"/>
                    </a:cubicBezTo>
                    <a:cubicBezTo>
                      <a:pt x="18221" y="8508"/>
                      <a:pt x="18230" y="8449"/>
                      <a:pt x="18183" y="8381"/>
                    </a:cubicBezTo>
                    <a:cubicBezTo>
                      <a:pt x="18139" y="8317"/>
                      <a:pt x="18228" y="7156"/>
                      <a:pt x="18284" y="7067"/>
                    </a:cubicBezTo>
                    <a:cubicBezTo>
                      <a:pt x="18317" y="7014"/>
                      <a:pt x="18319" y="6985"/>
                      <a:pt x="18288" y="6960"/>
                    </a:cubicBezTo>
                    <a:cubicBezTo>
                      <a:pt x="18262" y="6939"/>
                      <a:pt x="18255" y="6857"/>
                      <a:pt x="18270" y="6735"/>
                    </a:cubicBezTo>
                    <a:cubicBezTo>
                      <a:pt x="18291" y="6578"/>
                      <a:pt x="18287" y="6549"/>
                      <a:pt x="18241" y="6572"/>
                    </a:cubicBezTo>
                    <a:cubicBezTo>
                      <a:pt x="18159" y="6614"/>
                      <a:pt x="18119" y="6492"/>
                      <a:pt x="18192" y="6421"/>
                    </a:cubicBezTo>
                    <a:cubicBezTo>
                      <a:pt x="18246" y="6370"/>
                      <a:pt x="18246" y="6345"/>
                      <a:pt x="18203" y="6235"/>
                    </a:cubicBezTo>
                    <a:cubicBezTo>
                      <a:pt x="18145" y="6087"/>
                      <a:pt x="18152" y="5573"/>
                      <a:pt x="18217" y="5172"/>
                    </a:cubicBezTo>
                    <a:cubicBezTo>
                      <a:pt x="18241" y="5024"/>
                      <a:pt x="18265" y="4761"/>
                      <a:pt x="18273" y="4592"/>
                    </a:cubicBezTo>
                    <a:cubicBezTo>
                      <a:pt x="18286" y="4279"/>
                      <a:pt x="18310" y="4171"/>
                      <a:pt x="18358" y="4210"/>
                    </a:cubicBezTo>
                    <a:cubicBezTo>
                      <a:pt x="18418" y="4259"/>
                      <a:pt x="18484" y="4141"/>
                      <a:pt x="18497" y="3962"/>
                    </a:cubicBezTo>
                    <a:cubicBezTo>
                      <a:pt x="18505" y="3858"/>
                      <a:pt x="18539" y="3440"/>
                      <a:pt x="18571" y="3035"/>
                    </a:cubicBezTo>
                    <a:cubicBezTo>
                      <a:pt x="18642" y="2147"/>
                      <a:pt x="18645" y="1940"/>
                      <a:pt x="18593" y="1872"/>
                    </a:cubicBezTo>
                    <a:cubicBezTo>
                      <a:pt x="18558" y="1825"/>
                      <a:pt x="18395" y="1784"/>
                      <a:pt x="18252" y="1784"/>
                    </a:cubicBezTo>
                    <a:cubicBezTo>
                      <a:pt x="18222" y="1783"/>
                      <a:pt x="18112" y="1762"/>
                      <a:pt x="18010" y="1736"/>
                    </a:cubicBezTo>
                    <a:cubicBezTo>
                      <a:pt x="17908" y="1710"/>
                      <a:pt x="17695" y="1655"/>
                      <a:pt x="17537" y="1615"/>
                    </a:cubicBezTo>
                    <a:cubicBezTo>
                      <a:pt x="17379" y="1574"/>
                      <a:pt x="17142" y="1541"/>
                      <a:pt x="17008" y="1541"/>
                    </a:cubicBezTo>
                    <a:cubicBezTo>
                      <a:pt x="16846" y="1541"/>
                      <a:pt x="16757" y="1519"/>
                      <a:pt x="16745" y="1479"/>
                    </a:cubicBezTo>
                    <a:cubicBezTo>
                      <a:pt x="16734" y="1439"/>
                      <a:pt x="16633" y="1414"/>
                      <a:pt x="16465" y="1408"/>
                    </a:cubicBezTo>
                    <a:cubicBezTo>
                      <a:pt x="16321" y="1402"/>
                      <a:pt x="16185" y="1382"/>
                      <a:pt x="16162" y="1363"/>
                    </a:cubicBezTo>
                    <a:cubicBezTo>
                      <a:pt x="16113" y="1323"/>
                      <a:pt x="15985" y="1300"/>
                      <a:pt x="15651" y="1271"/>
                    </a:cubicBezTo>
                    <a:cubicBezTo>
                      <a:pt x="15518" y="1260"/>
                      <a:pt x="15241" y="1203"/>
                      <a:pt x="15036" y="1144"/>
                    </a:cubicBezTo>
                    <a:cubicBezTo>
                      <a:pt x="14832" y="1085"/>
                      <a:pt x="14577" y="1038"/>
                      <a:pt x="14469" y="1041"/>
                    </a:cubicBezTo>
                    <a:cubicBezTo>
                      <a:pt x="14361" y="1043"/>
                      <a:pt x="14226" y="1023"/>
                      <a:pt x="14170" y="993"/>
                    </a:cubicBezTo>
                    <a:cubicBezTo>
                      <a:pt x="14115" y="964"/>
                      <a:pt x="13966" y="934"/>
                      <a:pt x="13838" y="928"/>
                    </a:cubicBezTo>
                    <a:cubicBezTo>
                      <a:pt x="13711" y="922"/>
                      <a:pt x="13586" y="893"/>
                      <a:pt x="13560" y="866"/>
                    </a:cubicBezTo>
                    <a:cubicBezTo>
                      <a:pt x="13534" y="839"/>
                      <a:pt x="13462" y="818"/>
                      <a:pt x="13401" y="819"/>
                    </a:cubicBezTo>
                    <a:cubicBezTo>
                      <a:pt x="13340" y="819"/>
                      <a:pt x="13141" y="803"/>
                      <a:pt x="12962" y="783"/>
                    </a:cubicBezTo>
                    <a:cubicBezTo>
                      <a:pt x="12703" y="754"/>
                      <a:pt x="12615" y="723"/>
                      <a:pt x="12535" y="635"/>
                    </a:cubicBezTo>
                    <a:cubicBezTo>
                      <a:pt x="12421" y="510"/>
                      <a:pt x="12102" y="426"/>
                      <a:pt x="12062" y="511"/>
                    </a:cubicBezTo>
                    <a:cubicBezTo>
                      <a:pt x="12036" y="566"/>
                      <a:pt x="11839" y="544"/>
                      <a:pt x="11589" y="458"/>
                    </a:cubicBezTo>
                    <a:cubicBezTo>
                      <a:pt x="11513" y="431"/>
                      <a:pt x="11410" y="423"/>
                      <a:pt x="11358" y="440"/>
                    </a:cubicBezTo>
                    <a:cubicBezTo>
                      <a:pt x="11306" y="457"/>
                      <a:pt x="11183" y="439"/>
                      <a:pt x="11086" y="398"/>
                    </a:cubicBezTo>
                    <a:cubicBezTo>
                      <a:pt x="10990" y="358"/>
                      <a:pt x="10777" y="308"/>
                      <a:pt x="10613" y="289"/>
                    </a:cubicBezTo>
                    <a:cubicBezTo>
                      <a:pt x="10450" y="270"/>
                      <a:pt x="10206" y="224"/>
                      <a:pt x="10075" y="188"/>
                    </a:cubicBezTo>
                    <a:cubicBezTo>
                      <a:pt x="9943" y="152"/>
                      <a:pt x="9822" y="133"/>
                      <a:pt x="9806" y="147"/>
                    </a:cubicBezTo>
                    <a:cubicBezTo>
                      <a:pt x="9789" y="160"/>
                      <a:pt x="9665" y="136"/>
                      <a:pt x="9528" y="91"/>
                    </a:cubicBezTo>
                    <a:cubicBezTo>
                      <a:pt x="9378" y="41"/>
                      <a:pt x="9081" y="8"/>
                      <a:pt x="8796" y="2"/>
                    </a:cubicBezTo>
                    <a:close/>
                    <a:moveTo>
                      <a:pt x="6506" y="19"/>
                    </a:moveTo>
                    <a:cubicBezTo>
                      <a:pt x="6390" y="19"/>
                      <a:pt x="6323" y="93"/>
                      <a:pt x="6401" y="135"/>
                    </a:cubicBezTo>
                    <a:cubicBezTo>
                      <a:pt x="6501" y="188"/>
                      <a:pt x="6616" y="166"/>
                      <a:pt x="6616" y="93"/>
                    </a:cubicBezTo>
                    <a:cubicBezTo>
                      <a:pt x="6616" y="45"/>
                      <a:pt x="6579" y="19"/>
                      <a:pt x="6506" y="19"/>
                    </a:cubicBezTo>
                    <a:close/>
                    <a:moveTo>
                      <a:pt x="4299" y="466"/>
                    </a:moveTo>
                    <a:cubicBezTo>
                      <a:pt x="4281" y="466"/>
                      <a:pt x="4279" y="482"/>
                      <a:pt x="4293" y="511"/>
                    </a:cubicBezTo>
                    <a:cubicBezTo>
                      <a:pt x="4305" y="538"/>
                      <a:pt x="4351" y="557"/>
                      <a:pt x="4396" y="555"/>
                    </a:cubicBezTo>
                    <a:cubicBezTo>
                      <a:pt x="4474" y="552"/>
                      <a:pt x="4474" y="551"/>
                      <a:pt x="4403" y="511"/>
                    </a:cubicBezTo>
                    <a:cubicBezTo>
                      <a:pt x="4351" y="482"/>
                      <a:pt x="4318" y="466"/>
                      <a:pt x="4299" y="466"/>
                    </a:cubicBezTo>
                    <a:close/>
                    <a:moveTo>
                      <a:pt x="206" y="1100"/>
                    </a:moveTo>
                    <a:cubicBezTo>
                      <a:pt x="174" y="1100"/>
                      <a:pt x="148" y="1134"/>
                      <a:pt x="148" y="1177"/>
                    </a:cubicBezTo>
                    <a:cubicBezTo>
                      <a:pt x="148" y="1219"/>
                      <a:pt x="166" y="1247"/>
                      <a:pt x="190" y="1236"/>
                    </a:cubicBezTo>
                    <a:cubicBezTo>
                      <a:pt x="259" y="1206"/>
                      <a:pt x="272" y="1100"/>
                      <a:pt x="206" y="1100"/>
                    </a:cubicBezTo>
                    <a:close/>
                    <a:moveTo>
                      <a:pt x="18392" y="4598"/>
                    </a:moveTo>
                    <a:cubicBezTo>
                      <a:pt x="18366" y="4612"/>
                      <a:pt x="18388" y="4625"/>
                      <a:pt x="18439" y="4625"/>
                    </a:cubicBezTo>
                    <a:cubicBezTo>
                      <a:pt x="18490" y="4625"/>
                      <a:pt x="18509" y="4612"/>
                      <a:pt x="18484" y="4598"/>
                    </a:cubicBezTo>
                    <a:cubicBezTo>
                      <a:pt x="18458" y="4585"/>
                      <a:pt x="18417" y="4585"/>
                      <a:pt x="18392" y="459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928" name="Shape 928"/>
              <p:cNvSpPr/>
              <p:nvPr/>
            </p:nvSpPr>
            <p:spPr>
              <a:xfrm rot="20447523">
                <a:off x="1793685" y="453500"/>
                <a:ext cx="1493311" cy="4043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i="1" sz="1600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Distribuidora</a:t>
                </a:r>
              </a:p>
            </p:txBody>
          </p:sp>
        </p:grpSp>
        <p:grpSp>
          <p:nvGrpSpPr>
            <p:cNvPr id="932" name="Group 932"/>
            <p:cNvGrpSpPr/>
            <p:nvPr/>
          </p:nvGrpSpPr>
          <p:grpSpPr>
            <a:xfrm>
              <a:off x="0" y="1257816"/>
              <a:ext cx="1034140" cy="1442492"/>
              <a:chOff x="0" y="0"/>
              <a:chExt cx="1034139" cy="1442491"/>
            </a:xfrm>
          </p:grpSpPr>
          <p:pic>
            <p:nvPicPr>
              <p:cNvPr id="930" name="pasted-image.t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08352"/>
                <a:ext cx="1034140" cy="1034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31" name="Shape 931"/>
              <p:cNvSpPr/>
              <p:nvPr/>
            </p:nvSpPr>
            <p:spPr>
              <a:xfrm>
                <a:off x="69767" y="-1"/>
                <a:ext cx="894606" cy="4387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1700">
                    <a:solidFill>
                      <a:srgbClr val="53535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Fatura</a:t>
                </a:r>
              </a:p>
            </p:txBody>
          </p:sp>
        </p:grpSp>
        <p:grpSp>
          <p:nvGrpSpPr>
            <p:cNvPr id="938" name="Group 938"/>
            <p:cNvGrpSpPr/>
            <p:nvPr/>
          </p:nvGrpSpPr>
          <p:grpSpPr>
            <a:xfrm>
              <a:off x="44162" y="-1"/>
              <a:ext cx="945816" cy="1085573"/>
              <a:chOff x="145332" y="-248592"/>
              <a:chExt cx="945814" cy="1085571"/>
            </a:xfrm>
          </p:grpSpPr>
          <p:pic>
            <p:nvPicPr>
              <p:cNvPr id="933" name="qware_family.png" descr="qware_family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45332" y="381658"/>
                <a:ext cx="945815" cy="4553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937" name="Group 937"/>
              <p:cNvGrpSpPr/>
              <p:nvPr/>
            </p:nvGrpSpPr>
            <p:grpSpPr>
              <a:xfrm>
                <a:off x="206535" y="-248593"/>
                <a:ext cx="823348" cy="715052"/>
                <a:chOff x="0" y="0"/>
                <a:chExt cx="823347" cy="715051"/>
              </a:xfrm>
            </p:grpSpPr>
            <p:pic>
              <p:nvPicPr>
                <p:cNvPr id="934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29945" y="170604"/>
                  <a:ext cx="593403" cy="5444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35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19271" y="65416"/>
                  <a:ext cx="593403" cy="5444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36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93403" cy="5444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sp>
        <p:nvSpPr>
          <p:cNvPr id="940" name="Shape 940"/>
          <p:cNvSpPr/>
          <p:nvPr/>
        </p:nvSpPr>
        <p:spPr>
          <a:xfrm>
            <a:off x="8506062" y="4783485"/>
            <a:ext cx="3279781" cy="3900440"/>
          </a:xfrm>
          <a:prstGeom prst="line">
            <a:avLst/>
          </a:prstGeom>
          <a:ln w="76200">
            <a:solidFill>
              <a:srgbClr val="AB1802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defTabSz="584200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grpSp>
        <p:nvGrpSpPr>
          <p:cNvPr id="953" name="Group 953"/>
          <p:cNvGrpSpPr/>
          <p:nvPr/>
        </p:nvGrpSpPr>
        <p:grpSpPr>
          <a:xfrm>
            <a:off x="20321626" y="6997689"/>
            <a:ext cx="3608900" cy="4649270"/>
            <a:chOff x="0" y="0"/>
            <a:chExt cx="3608899" cy="4649268"/>
          </a:xfrm>
        </p:grpSpPr>
        <p:grpSp>
          <p:nvGrpSpPr>
            <p:cNvPr id="951" name="Group 951"/>
            <p:cNvGrpSpPr/>
            <p:nvPr/>
          </p:nvGrpSpPr>
          <p:grpSpPr>
            <a:xfrm>
              <a:off x="288573" y="-1"/>
              <a:ext cx="3320327" cy="3640488"/>
              <a:chOff x="0" y="0"/>
              <a:chExt cx="3320326" cy="3640486"/>
            </a:xfrm>
          </p:grpSpPr>
          <p:pic>
            <p:nvPicPr>
              <p:cNvPr id="941" name="pasted-image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75" t="139" r="16" b="127"/>
              <a:stretch>
                <a:fillRect/>
              </a:stretch>
            </p:blipFill>
            <p:spPr>
              <a:xfrm>
                <a:off x="0" y="1054845"/>
                <a:ext cx="2634060" cy="25856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170" y="0"/>
                    </a:moveTo>
                    <a:cubicBezTo>
                      <a:pt x="6090" y="4"/>
                      <a:pt x="5971" y="8"/>
                      <a:pt x="5969" y="13"/>
                    </a:cubicBezTo>
                    <a:cubicBezTo>
                      <a:pt x="5960" y="37"/>
                      <a:pt x="5822" y="124"/>
                      <a:pt x="5663" y="206"/>
                    </a:cubicBezTo>
                    <a:cubicBezTo>
                      <a:pt x="5503" y="287"/>
                      <a:pt x="5359" y="373"/>
                      <a:pt x="5341" y="395"/>
                    </a:cubicBezTo>
                    <a:cubicBezTo>
                      <a:pt x="5323" y="416"/>
                      <a:pt x="5174" y="501"/>
                      <a:pt x="5012" y="587"/>
                    </a:cubicBezTo>
                    <a:cubicBezTo>
                      <a:pt x="4850" y="673"/>
                      <a:pt x="4694" y="762"/>
                      <a:pt x="4667" y="786"/>
                    </a:cubicBezTo>
                    <a:cubicBezTo>
                      <a:pt x="4640" y="809"/>
                      <a:pt x="4516" y="883"/>
                      <a:pt x="4390" y="952"/>
                    </a:cubicBezTo>
                    <a:cubicBezTo>
                      <a:pt x="4264" y="1020"/>
                      <a:pt x="4137" y="1096"/>
                      <a:pt x="4110" y="1121"/>
                    </a:cubicBezTo>
                    <a:cubicBezTo>
                      <a:pt x="4083" y="1145"/>
                      <a:pt x="3946" y="1226"/>
                      <a:pt x="3804" y="1300"/>
                    </a:cubicBezTo>
                    <a:cubicBezTo>
                      <a:pt x="3663" y="1373"/>
                      <a:pt x="3525" y="1455"/>
                      <a:pt x="3495" y="1482"/>
                    </a:cubicBezTo>
                    <a:cubicBezTo>
                      <a:pt x="3466" y="1509"/>
                      <a:pt x="3312" y="1600"/>
                      <a:pt x="3157" y="1681"/>
                    </a:cubicBezTo>
                    <a:cubicBezTo>
                      <a:pt x="3001" y="1762"/>
                      <a:pt x="2834" y="1858"/>
                      <a:pt x="2786" y="1896"/>
                    </a:cubicBezTo>
                    <a:cubicBezTo>
                      <a:pt x="2738" y="1935"/>
                      <a:pt x="2630" y="2001"/>
                      <a:pt x="2545" y="2042"/>
                    </a:cubicBezTo>
                    <a:cubicBezTo>
                      <a:pt x="2460" y="2083"/>
                      <a:pt x="2348" y="2147"/>
                      <a:pt x="2294" y="2185"/>
                    </a:cubicBezTo>
                    <a:cubicBezTo>
                      <a:pt x="2164" y="2277"/>
                      <a:pt x="1960" y="2396"/>
                      <a:pt x="1819" y="2460"/>
                    </a:cubicBezTo>
                    <a:cubicBezTo>
                      <a:pt x="1756" y="2489"/>
                      <a:pt x="1673" y="2537"/>
                      <a:pt x="1637" y="2569"/>
                    </a:cubicBezTo>
                    <a:cubicBezTo>
                      <a:pt x="1601" y="2602"/>
                      <a:pt x="1448" y="2694"/>
                      <a:pt x="1295" y="2775"/>
                    </a:cubicBezTo>
                    <a:cubicBezTo>
                      <a:pt x="1142" y="2856"/>
                      <a:pt x="1005" y="2937"/>
                      <a:pt x="993" y="2954"/>
                    </a:cubicBezTo>
                    <a:cubicBezTo>
                      <a:pt x="980" y="2972"/>
                      <a:pt x="857" y="3049"/>
                      <a:pt x="716" y="3123"/>
                    </a:cubicBezTo>
                    <a:lnTo>
                      <a:pt x="459" y="3256"/>
                    </a:lnTo>
                    <a:lnTo>
                      <a:pt x="443" y="6687"/>
                    </a:lnTo>
                    <a:lnTo>
                      <a:pt x="426" y="10112"/>
                    </a:lnTo>
                    <a:lnTo>
                      <a:pt x="293" y="10188"/>
                    </a:lnTo>
                    <a:cubicBezTo>
                      <a:pt x="219" y="10230"/>
                      <a:pt x="119" y="10298"/>
                      <a:pt x="72" y="10337"/>
                    </a:cubicBezTo>
                    <a:lnTo>
                      <a:pt x="0" y="10394"/>
                    </a:lnTo>
                    <a:lnTo>
                      <a:pt x="0" y="10556"/>
                    </a:lnTo>
                    <a:lnTo>
                      <a:pt x="286" y="10712"/>
                    </a:lnTo>
                    <a:cubicBezTo>
                      <a:pt x="673" y="10921"/>
                      <a:pt x="670" y="10919"/>
                      <a:pt x="504" y="11054"/>
                    </a:cubicBezTo>
                    <a:cubicBezTo>
                      <a:pt x="183" y="11314"/>
                      <a:pt x="121" y="11441"/>
                      <a:pt x="91" y="11869"/>
                    </a:cubicBezTo>
                    <a:cubicBezTo>
                      <a:pt x="64" y="12262"/>
                      <a:pt x="225" y="12891"/>
                      <a:pt x="394" y="13053"/>
                    </a:cubicBezTo>
                    <a:cubicBezTo>
                      <a:pt x="439" y="13096"/>
                      <a:pt x="475" y="13147"/>
                      <a:pt x="475" y="13169"/>
                    </a:cubicBezTo>
                    <a:cubicBezTo>
                      <a:pt x="475" y="13286"/>
                      <a:pt x="930" y="13696"/>
                      <a:pt x="1162" y="13786"/>
                    </a:cubicBezTo>
                    <a:cubicBezTo>
                      <a:pt x="1225" y="13810"/>
                      <a:pt x="1303" y="13851"/>
                      <a:pt x="1334" y="13878"/>
                    </a:cubicBezTo>
                    <a:cubicBezTo>
                      <a:pt x="1374" y="13913"/>
                      <a:pt x="1475" y="13930"/>
                      <a:pt x="1663" y="13931"/>
                    </a:cubicBezTo>
                    <a:cubicBezTo>
                      <a:pt x="1916" y="13934"/>
                      <a:pt x="1946" y="13924"/>
                      <a:pt x="2151" y="13809"/>
                    </a:cubicBezTo>
                    <a:cubicBezTo>
                      <a:pt x="2401" y="13669"/>
                      <a:pt x="2412" y="13675"/>
                      <a:pt x="2454" y="13951"/>
                    </a:cubicBezTo>
                    <a:cubicBezTo>
                      <a:pt x="2488" y="14181"/>
                      <a:pt x="2749" y="14670"/>
                      <a:pt x="2975" y="14926"/>
                    </a:cubicBezTo>
                    <a:cubicBezTo>
                      <a:pt x="3084" y="15051"/>
                      <a:pt x="3188" y="15155"/>
                      <a:pt x="3202" y="15155"/>
                    </a:cubicBezTo>
                    <a:cubicBezTo>
                      <a:pt x="3217" y="15155"/>
                      <a:pt x="3296" y="15201"/>
                      <a:pt x="3381" y="15261"/>
                    </a:cubicBezTo>
                    <a:cubicBezTo>
                      <a:pt x="3595" y="15411"/>
                      <a:pt x="3753" y="15461"/>
                      <a:pt x="4026" y="15463"/>
                    </a:cubicBezTo>
                    <a:cubicBezTo>
                      <a:pt x="4260" y="15465"/>
                      <a:pt x="4504" y="15406"/>
                      <a:pt x="4504" y="15350"/>
                    </a:cubicBezTo>
                    <a:cubicBezTo>
                      <a:pt x="4504" y="15334"/>
                      <a:pt x="4560" y="15295"/>
                      <a:pt x="4628" y="15261"/>
                    </a:cubicBezTo>
                    <a:cubicBezTo>
                      <a:pt x="4871" y="15138"/>
                      <a:pt x="5046" y="15031"/>
                      <a:pt x="5188" y="14926"/>
                    </a:cubicBezTo>
                    <a:cubicBezTo>
                      <a:pt x="5267" y="14867"/>
                      <a:pt x="5349" y="14820"/>
                      <a:pt x="5370" y="14820"/>
                    </a:cubicBezTo>
                    <a:cubicBezTo>
                      <a:pt x="5488" y="14820"/>
                      <a:pt x="5746" y="14352"/>
                      <a:pt x="5747" y="14134"/>
                    </a:cubicBezTo>
                    <a:cubicBezTo>
                      <a:pt x="5748" y="14059"/>
                      <a:pt x="5759" y="13989"/>
                      <a:pt x="5770" y="13978"/>
                    </a:cubicBezTo>
                    <a:cubicBezTo>
                      <a:pt x="5791" y="13956"/>
                      <a:pt x="6189" y="14159"/>
                      <a:pt x="6275" y="14236"/>
                    </a:cubicBezTo>
                    <a:cubicBezTo>
                      <a:pt x="6302" y="14261"/>
                      <a:pt x="6455" y="14351"/>
                      <a:pt x="6616" y="14435"/>
                    </a:cubicBezTo>
                    <a:cubicBezTo>
                      <a:pt x="6778" y="14520"/>
                      <a:pt x="6919" y="14602"/>
                      <a:pt x="6929" y="14618"/>
                    </a:cubicBezTo>
                    <a:cubicBezTo>
                      <a:pt x="6939" y="14634"/>
                      <a:pt x="7042" y="14699"/>
                      <a:pt x="7163" y="14764"/>
                    </a:cubicBezTo>
                    <a:cubicBezTo>
                      <a:pt x="7436" y="14909"/>
                      <a:pt x="7713" y="15091"/>
                      <a:pt x="7713" y="15125"/>
                    </a:cubicBezTo>
                    <a:cubicBezTo>
                      <a:pt x="7713" y="15139"/>
                      <a:pt x="7663" y="15193"/>
                      <a:pt x="7602" y="15244"/>
                    </a:cubicBezTo>
                    <a:cubicBezTo>
                      <a:pt x="7394" y="15422"/>
                      <a:pt x="7270" y="15797"/>
                      <a:pt x="7323" y="16086"/>
                    </a:cubicBezTo>
                    <a:cubicBezTo>
                      <a:pt x="7356" y="16273"/>
                      <a:pt x="7475" y="16387"/>
                      <a:pt x="7834" y="16567"/>
                    </a:cubicBezTo>
                    <a:cubicBezTo>
                      <a:pt x="7975" y="16638"/>
                      <a:pt x="8136" y="16730"/>
                      <a:pt x="8192" y="16773"/>
                    </a:cubicBezTo>
                    <a:cubicBezTo>
                      <a:pt x="8247" y="16815"/>
                      <a:pt x="8413" y="16913"/>
                      <a:pt x="8559" y="16988"/>
                    </a:cubicBezTo>
                    <a:cubicBezTo>
                      <a:pt x="8705" y="17063"/>
                      <a:pt x="8835" y="17139"/>
                      <a:pt x="8846" y="17157"/>
                    </a:cubicBezTo>
                    <a:cubicBezTo>
                      <a:pt x="8857" y="17175"/>
                      <a:pt x="8919" y="17216"/>
                      <a:pt x="8986" y="17250"/>
                    </a:cubicBezTo>
                    <a:cubicBezTo>
                      <a:pt x="9345" y="17435"/>
                      <a:pt x="9477" y="17512"/>
                      <a:pt x="9526" y="17562"/>
                    </a:cubicBezTo>
                    <a:cubicBezTo>
                      <a:pt x="9580" y="17616"/>
                      <a:pt x="9845" y="17691"/>
                      <a:pt x="9988" y="17691"/>
                    </a:cubicBezTo>
                    <a:cubicBezTo>
                      <a:pt x="10169" y="17691"/>
                      <a:pt x="10423" y="17579"/>
                      <a:pt x="10619" y="17413"/>
                    </a:cubicBezTo>
                    <a:cubicBezTo>
                      <a:pt x="10731" y="17318"/>
                      <a:pt x="10823" y="17226"/>
                      <a:pt x="10824" y="17210"/>
                    </a:cubicBezTo>
                    <a:cubicBezTo>
                      <a:pt x="10825" y="17195"/>
                      <a:pt x="10856" y="17140"/>
                      <a:pt x="10893" y="17088"/>
                    </a:cubicBezTo>
                    <a:lnTo>
                      <a:pt x="10961" y="16992"/>
                    </a:lnTo>
                    <a:lnTo>
                      <a:pt x="11140" y="17091"/>
                    </a:lnTo>
                    <a:cubicBezTo>
                      <a:pt x="11339" y="17200"/>
                      <a:pt x="11433" y="17212"/>
                      <a:pt x="11511" y="17141"/>
                    </a:cubicBezTo>
                    <a:cubicBezTo>
                      <a:pt x="11598" y="17061"/>
                      <a:pt x="12068" y="16822"/>
                      <a:pt x="12084" y="16849"/>
                    </a:cubicBezTo>
                    <a:cubicBezTo>
                      <a:pt x="12121" y="16911"/>
                      <a:pt x="12203" y="17297"/>
                      <a:pt x="12185" y="17326"/>
                    </a:cubicBezTo>
                    <a:cubicBezTo>
                      <a:pt x="12174" y="17345"/>
                      <a:pt x="12060" y="17411"/>
                      <a:pt x="11931" y="17476"/>
                    </a:cubicBezTo>
                    <a:cubicBezTo>
                      <a:pt x="11802" y="17541"/>
                      <a:pt x="11672" y="17613"/>
                      <a:pt x="11645" y="17638"/>
                    </a:cubicBezTo>
                    <a:cubicBezTo>
                      <a:pt x="11617" y="17663"/>
                      <a:pt x="11494" y="17739"/>
                      <a:pt x="11368" y="17807"/>
                    </a:cubicBezTo>
                    <a:cubicBezTo>
                      <a:pt x="11110" y="17946"/>
                      <a:pt x="11001" y="18060"/>
                      <a:pt x="10873" y="18321"/>
                    </a:cubicBezTo>
                    <a:cubicBezTo>
                      <a:pt x="10794" y="18482"/>
                      <a:pt x="10785" y="18536"/>
                      <a:pt x="10789" y="18832"/>
                    </a:cubicBezTo>
                    <a:cubicBezTo>
                      <a:pt x="10791" y="19032"/>
                      <a:pt x="10810" y="19204"/>
                      <a:pt x="10837" y="19269"/>
                    </a:cubicBezTo>
                    <a:cubicBezTo>
                      <a:pt x="10862" y="19328"/>
                      <a:pt x="10925" y="19486"/>
                      <a:pt x="10977" y="19624"/>
                    </a:cubicBezTo>
                    <a:cubicBezTo>
                      <a:pt x="11029" y="19762"/>
                      <a:pt x="11121" y="19929"/>
                      <a:pt x="11179" y="19995"/>
                    </a:cubicBezTo>
                    <a:cubicBezTo>
                      <a:pt x="11238" y="20062"/>
                      <a:pt x="11287" y="20129"/>
                      <a:pt x="11287" y="20145"/>
                    </a:cubicBezTo>
                    <a:cubicBezTo>
                      <a:pt x="11287" y="20190"/>
                      <a:pt x="11491" y="20393"/>
                      <a:pt x="11537" y="20393"/>
                    </a:cubicBezTo>
                    <a:cubicBezTo>
                      <a:pt x="11560" y="20393"/>
                      <a:pt x="11603" y="20428"/>
                      <a:pt x="11632" y="20473"/>
                    </a:cubicBezTo>
                    <a:cubicBezTo>
                      <a:pt x="11754" y="20663"/>
                      <a:pt x="12397" y="20821"/>
                      <a:pt x="12679" y="20728"/>
                    </a:cubicBezTo>
                    <a:cubicBezTo>
                      <a:pt x="12857" y="20670"/>
                      <a:pt x="13151" y="20520"/>
                      <a:pt x="13151" y="20489"/>
                    </a:cubicBezTo>
                    <a:cubicBezTo>
                      <a:pt x="13151" y="20475"/>
                      <a:pt x="13240" y="20419"/>
                      <a:pt x="13347" y="20363"/>
                    </a:cubicBezTo>
                    <a:cubicBezTo>
                      <a:pt x="13513" y="20277"/>
                      <a:pt x="13544" y="20269"/>
                      <a:pt x="13578" y="20310"/>
                    </a:cubicBezTo>
                    <a:cubicBezTo>
                      <a:pt x="13599" y="20337"/>
                      <a:pt x="13634" y="20360"/>
                      <a:pt x="13653" y="20360"/>
                    </a:cubicBezTo>
                    <a:cubicBezTo>
                      <a:pt x="13671" y="20360"/>
                      <a:pt x="13741" y="20402"/>
                      <a:pt x="13806" y="20453"/>
                    </a:cubicBezTo>
                    <a:cubicBezTo>
                      <a:pt x="13870" y="20503"/>
                      <a:pt x="14001" y="20585"/>
                      <a:pt x="14098" y="20635"/>
                    </a:cubicBezTo>
                    <a:cubicBezTo>
                      <a:pt x="14196" y="20686"/>
                      <a:pt x="14352" y="20776"/>
                      <a:pt x="14443" y="20837"/>
                    </a:cubicBezTo>
                    <a:cubicBezTo>
                      <a:pt x="14535" y="20899"/>
                      <a:pt x="14707" y="20997"/>
                      <a:pt x="14824" y="21056"/>
                    </a:cubicBezTo>
                    <a:cubicBezTo>
                      <a:pt x="14941" y="21115"/>
                      <a:pt x="15050" y="21184"/>
                      <a:pt x="15068" y="21205"/>
                    </a:cubicBezTo>
                    <a:cubicBezTo>
                      <a:pt x="15086" y="21227"/>
                      <a:pt x="15231" y="21312"/>
                      <a:pt x="15390" y="21394"/>
                    </a:cubicBezTo>
                    <a:cubicBezTo>
                      <a:pt x="15550" y="21477"/>
                      <a:pt x="15691" y="21564"/>
                      <a:pt x="15700" y="21587"/>
                    </a:cubicBezTo>
                    <a:cubicBezTo>
                      <a:pt x="15702" y="21593"/>
                      <a:pt x="15753" y="21596"/>
                      <a:pt x="15801" y="21600"/>
                    </a:cubicBezTo>
                    <a:cubicBezTo>
                      <a:pt x="15937" y="21594"/>
                      <a:pt x="16009" y="21588"/>
                      <a:pt x="16015" y="21580"/>
                    </a:cubicBezTo>
                    <a:cubicBezTo>
                      <a:pt x="16035" y="21554"/>
                      <a:pt x="16171" y="21468"/>
                      <a:pt x="16315" y="21391"/>
                    </a:cubicBezTo>
                    <a:cubicBezTo>
                      <a:pt x="16459" y="21314"/>
                      <a:pt x="16597" y="21232"/>
                      <a:pt x="16624" y="21209"/>
                    </a:cubicBezTo>
                    <a:cubicBezTo>
                      <a:pt x="16651" y="21185"/>
                      <a:pt x="16792" y="21104"/>
                      <a:pt x="16936" y="21026"/>
                    </a:cubicBezTo>
                    <a:cubicBezTo>
                      <a:pt x="17080" y="20949"/>
                      <a:pt x="17218" y="20864"/>
                      <a:pt x="17246" y="20841"/>
                    </a:cubicBezTo>
                    <a:cubicBezTo>
                      <a:pt x="17273" y="20818"/>
                      <a:pt x="17414" y="20738"/>
                      <a:pt x="17558" y="20662"/>
                    </a:cubicBezTo>
                    <a:cubicBezTo>
                      <a:pt x="17702" y="20585"/>
                      <a:pt x="17841" y="20500"/>
                      <a:pt x="17870" y="20473"/>
                    </a:cubicBezTo>
                    <a:cubicBezTo>
                      <a:pt x="17900" y="20446"/>
                      <a:pt x="18035" y="20367"/>
                      <a:pt x="18170" y="20297"/>
                    </a:cubicBezTo>
                    <a:cubicBezTo>
                      <a:pt x="18305" y="20227"/>
                      <a:pt x="18466" y="20134"/>
                      <a:pt x="18528" y="20088"/>
                    </a:cubicBezTo>
                    <a:cubicBezTo>
                      <a:pt x="18589" y="20042"/>
                      <a:pt x="18743" y="19952"/>
                      <a:pt x="18869" y="19889"/>
                    </a:cubicBezTo>
                    <a:cubicBezTo>
                      <a:pt x="18996" y="19826"/>
                      <a:pt x="19112" y="19758"/>
                      <a:pt x="19130" y="19737"/>
                    </a:cubicBezTo>
                    <a:cubicBezTo>
                      <a:pt x="19148" y="19716"/>
                      <a:pt x="19296" y="19628"/>
                      <a:pt x="19459" y="19541"/>
                    </a:cubicBezTo>
                    <a:cubicBezTo>
                      <a:pt x="19621" y="19454"/>
                      <a:pt x="19776" y="19365"/>
                      <a:pt x="19804" y="19342"/>
                    </a:cubicBezTo>
                    <a:cubicBezTo>
                      <a:pt x="19831" y="19319"/>
                      <a:pt x="19954" y="19245"/>
                      <a:pt x="20080" y="19176"/>
                    </a:cubicBezTo>
                    <a:cubicBezTo>
                      <a:pt x="20206" y="19108"/>
                      <a:pt x="20343" y="19023"/>
                      <a:pt x="20383" y="18991"/>
                    </a:cubicBezTo>
                    <a:cubicBezTo>
                      <a:pt x="20423" y="18959"/>
                      <a:pt x="20569" y="18875"/>
                      <a:pt x="20708" y="18805"/>
                    </a:cubicBezTo>
                    <a:cubicBezTo>
                      <a:pt x="20847" y="18735"/>
                      <a:pt x="20982" y="18655"/>
                      <a:pt x="21011" y="18626"/>
                    </a:cubicBezTo>
                    <a:cubicBezTo>
                      <a:pt x="21040" y="18597"/>
                      <a:pt x="21185" y="18514"/>
                      <a:pt x="21333" y="18440"/>
                    </a:cubicBezTo>
                    <a:lnTo>
                      <a:pt x="21600" y="18308"/>
                    </a:lnTo>
                    <a:lnTo>
                      <a:pt x="21600" y="13955"/>
                    </a:lnTo>
                    <a:lnTo>
                      <a:pt x="21600" y="11568"/>
                    </a:lnTo>
                    <a:lnTo>
                      <a:pt x="21418" y="11448"/>
                    </a:lnTo>
                    <a:cubicBezTo>
                      <a:pt x="21316" y="11384"/>
                      <a:pt x="21126" y="11273"/>
                      <a:pt x="20995" y="11200"/>
                    </a:cubicBezTo>
                    <a:cubicBezTo>
                      <a:pt x="20863" y="11126"/>
                      <a:pt x="20622" y="10988"/>
                      <a:pt x="20461" y="10891"/>
                    </a:cubicBezTo>
                    <a:cubicBezTo>
                      <a:pt x="20300" y="10795"/>
                      <a:pt x="20157" y="10715"/>
                      <a:pt x="20139" y="10715"/>
                    </a:cubicBezTo>
                    <a:cubicBezTo>
                      <a:pt x="20121" y="10715"/>
                      <a:pt x="20086" y="10693"/>
                      <a:pt x="20064" y="10666"/>
                    </a:cubicBezTo>
                    <a:cubicBezTo>
                      <a:pt x="20042" y="10638"/>
                      <a:pt x="19933" y="10570"/>
                      <a:pt x="19823" y="10513"/>
                    </a:cubicBezTo>
                    <a:cubicBezTo>
                      <a:pt x="19713" y="10456"/>
                      <a:pt x="19549" y="10358"/>
                      <a:pt x="19459" y="10298"/>
                    </a:cubicBezTo>
                    <a:cubicBezTo>
                      <a:pt x="19368" y="10237"/>
                      <a:pt x="19227" y="10153"/>
                      <a:pt x="19146" y="10112"/>
                    </a:cubicBezTo>
                    <a:cubicBezTo>
                      <a:pt x="19065" y="10071"/>
                      <a:pt x="18925" y="9987"/>
                      <a:pt x="18834" y="9926"/>
                    </a:cubicBezTo>
                    <a:cubicBezTo>
                      <a:pt x="18742" y="9866"/>
                      <a:pt x="18561" y="9763"/>
                      <a:pt x="18433" y="9698"/>
                    </a:cubicBezTo>
                    <a:cubicBezTo>
                      <a:pt x="18305" y="9632"/>
                      <a:pt x="18191" y="9563"/>
                      <a:pt x="18180" y="9545"/>
                    </a:cubicBezTo>
                    <a:cubicBezTo>
                      <a:pt x="18153" y="9501"/>
                      <a:pt x="17943" y="9412"/>
                      <a:pt x="17864" y="9412"/>
                    </a:cubicBezTo>
                    <a:cubicBezTo>
                      <a:pt x="17829" y="9412"/>
                      <a:pt x="17744" y="9443"/>
                      <a:pt x="17675" y="9479"/>
                    </a:cubicBezTo>
                    <a:cubicBezTo>
                      <a:pt x="17606" y="9515"/>
                      <a:pt x="17540" y="9533"/>
                      <a:pt x="17529" y="9522"/>
                    </a:cubicBezTo>
                    <a:cubicBezTo>
                      <a:pt x="17517" y="9510"/>
                      <a:pt x="17510" y="8872"/>
                      <a:pt x="17509" y="8100"/>
                    </a:cubicBezTo>
                    <a:cubicBezTo>
                      <a:pt x="17508" y="6821"/>
                      <a:pt x="17502" y="6689"/>
                      <a:pt x="17451" y="6621"/>
                    </a:cubicBezTo>
                    <a:cubicBezTo>
                      <a:pt x="17419" y="6580"/>
                      <a:pt x="17277" y="6486"/>
                      <a:pt x="17135" y="6412"/>
                    </a:cubicBezTo>
                    <a:cubicBezTo>
                      <a:pt x="16992" y="6338"/>
                      <a:pt x="16854" y="6256"/>
                      <a:pt x="16826" y="6230"/>
                    </a:cubicBezTo>
                    <a:cubicBezTo>
                      <a:pt x="16797" y="6204"/>
                      <a:pt x="16705" y="6149"/>
                      <a:pt x="16624" y="6107"/>
                    </a:cubicBezTo>
                    <a:cubicBezTo>
                      <a:pt x="16543" y="6065"/>
                      <a:pt x="16348" y="5949"/>
                      <a:pt x="16191" y="5852"/>
                    </a:cubicBezTo>
                    <a:cubicBezTo>
                      <a:pt x="16034" y="5755"/>
                      <a:pt x="15898" y="5676"/>
                      <a:pt x="15888" y="5676"/>
                    </a:cubicBezTo>
                    <a:cubicBezTo>
                      <a:pt x="15879" y="5676"/>
                      <a:pt x="15712" y="5580"/>
                      <a:pt x="15517" y="5461"/>
                    </a:cubicBezTo>
                    <a:cubicBezTo>
                      <a:pt x="15322" y="5341"/>
                      <a:pt x="15146" y="5242"/>
                      <a:pt x="15127" y="5242"/>
                    </a:cubicBezTo>
                    <a:cubicBezTo>
                      <a:pt x="15107" y="5242"/>
                      <a:pt x="15048" y="5208"/>
                      <a:pt x="14997" y="5165"/>
                    </a:cubicBezTo>
                    <a:cubicBezTo>
                      <a:pt x="14946" y="5123"/>
                      <a:pt x="14791" y="5027"/>
                      <a:pt x="14652" y="4950"/>
                    </a:cubicBezTo>
                    <a:cubicBezTo>
                      <a:pt x="14513" y="4873"/>
                      <a:pt x="14342" y="4769"/>
                      <a:pt x="14274" y="4721"/>
                    </a:cubicBezTo>
                    <a:cubicBezTo>
                      <a:pt x="14206" y="4674"/>
                      <a:pt x="14119" y="4621"/>
                      <a:pt x="14079" y="4605"/>
                    </a:cubicBezTo>
                    <a:cubicBezTo>
                      <a:pt x="14039" y="4589"/>
                      <a:pt x="13861" y="4489"/>
                      <a:pt x="13685" y="4383"/>
                    </a:cubicBezTo>
                    <a:cubicBezTo>
                      <a:pt x="13509" y="4277"/>
                      <a:pt x="13324" y="4168"/>
                      <a:pt x="13275" y="4141"/>
                    </a:cubicBezTo>
                    <a:cubicBezTo>
                      <a:pt x="13226" y="4113"/>
                      <a:pt x="13054" y="4012"/>
                      <a:pt x="12891" y="3916"/>
                    </a:cubicBezTo>
                    <a:cubicBezTo>
                      <a:pt x="12728" y="3819"/>
                      <a:pt x="12584" y="3740"/>
                      <a:pt x="12569" y="3740"/>
                    </a:cubicBezTo>
                    <a:cubicBezTo>
                      <a:pt x="12553" y="3740"/>
                      <a:pt x="12513" y="3710"/>
                      <a:pt x="12481" y="3673"/>
                    </a:cubicBezTo>
                    <a:cubicBezTo>
                      <a:pt x="12449" y="3637"/>
                      <a:pt x="12392" y="3600"/>
                      <a:pt x="12354" y="3587"/>
                    </a:cubicBezTo>
                    <a:cubicBezTo>
                      <a:pt x="12316" y="3575"/>
                      <a:pt x="12126" y="3468"/>
                      <a:pt x="11931" y="3349"/>
                    </a:cubicBezTo>
                    <a:cubicBezTo>
                      <a:pt x="11736" y="3229"/>
                      <a:pt x="11520" y="3099"/>
                      <a:pt x="11449" y="3060"/>
                    </a:cubicBezTo>
                    <a:cubicBezTo>
                      <a:pt x="11134" y="2886"/>
                      <a:pt x="10737" y="2658"/>
                      <a:pt x="10665" y="2609"/>
                    </a:cubicBezTo>
                    <a:cubicBezTo>
                      <a:pt x="10569" y="2544"/>
                      <a:pt x="10374" y="2431"/>
                      <a:pt x="10164" y="2317"/>
                    </a:cubicBezTo>
                    <a:cubicBezTo>
                      <a:pt x="10078" y="2271"/>
                      <a:pt x="9998" y="2217"/>
                      <a:pt x="9988" y="2201"/>
                    </a:cubicBezTo>
                    <a:cubicBezTo>
                      <a:pt x="9978" y="2185"/>
                      <a:pt x="9864" y="2118"/>
                      <a:pt x="9734" y="2052"/>
                    </a:cubicBezTo>
                    <a:cubicBezTo>
                      <a:pt x="9604" y="1986"/>
                      <a:pt x="9478" y="1914"/>
                      <a:pt x="9451" y="1890"/>
                    </a:cubicBezTo>
                    <a:cubicBezTo>
                      <a:pt x="9424" y="1866"/>
                      <a:pt x="9268" y="1775"/>
                      <a:pt x="9106" y="1688"/>
                    </a:cubicBezTo>
                    <a:cubicBezTo>
                      <a:pt x="8944" y="1600"/>
                      <a:pt x="8788" y="1508"/>
                      <a:pt x="8761" y="1485"/>
                    </a:cubicBezTo>
                    <a:cubicBezTo>
                      <a:pt x="8734" y="1463"/>
                      <a:pt x="8596" y="1380"/>
                      <a:pt x="8452" y="1303"/>
                    </a:cubicBezTo>
                    <a:cubicBezTo>
                      <a:pt x="8308" y="1226"/>
                      <a:pt x="8159" y="1138"/>
                      <a:pt x="8123" y="1104"/>
                    </a:cubicBezTo>
                    <a:cubicBezTo>
                      <a:pt x="8087" y="1070"/>
                      <a:pt x="8019" y="1027"/>
                      <a:pt x="7970" y="1008"/>
                    </a:cubicBezTo>
                    <a:cubicBezTo>
                      <a:pt x="7922" y="989"/>
                      <a:pt x="7781" y="910"/>
                      <a:pt x="7658" y="832"/>
                    </a:cubicBezTo>
                    <a:cubicBezTo>
                      <a:pt x="7535" y="755"/>
                      <a:pt x="7324" y="633"/>
                      <a:pt x="7189" y="560"/>
                    </a:cubicBezTo>
                    <a:cubicBezTo>
                      <a:pt x="7054" y="488"/>
                      <a:pt x="6923" y="411"/>
                      <a:pt x="6896" y="388"/>
                    </a:cubicBezTo>
                    <a:cubicBezTo>
                      <a:pt x="6869" y="365"/>
                      <a:pt x="6728" y="280"/>
                      <a:pt x="6584" y="202"/>
                    </a:cubicBezTo>
                    <a:cubicBezTo>
                      <a:pt x="6440" y="124"/>
                      <a:pt x="6300" y="42"/>
                      <a:pt x="6271" y="17"/>
                    </a:cubicBezTo>
                    <a:cubicBezTo>
                      <a:pt x="6264" y="10"/>
                      <a:pt x="6213" y="5"/>
                      <a:pt x="617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944" name="Group 944"/>
              <p:cNvGrpSpPr/>
              <p:nvPr/>
            </p:nvGrpSpPr>
            <p:grpSpPr>
              <a:xfrm>
                <a:off x="2286187" y="505192"/>
                <a:ext cx="1034140" cy="1442493"/>
                <a:chOff x="0" y="0"/>
                <a:chExt cx="1034139" cy="1442491"/>
              </a:xfrm>
            </p:grpSpPr>
            <p:pic>
              <p:nvPicPr>
                <p:cNvPr id="942" name="pasted-image.ti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408352"/>
                  <a:ext cx="1034140" cy="103414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43" name="Shape 943"/>
                <p:cNvSpPr/>
                <p:nvPr/>
              </p:nvSpPr>
              <p:spPr>
                <a:xfrm>
                  <a:off x="69767" y="-1"/>
                  <a:ext cx="894606" cy="4387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1700">
                      <a:solidFill>
                        <a:srgbClr val="535353"/>
                      </a:solidFill>
                      <a:latin typeface="Gill Sans SemiBold"/>
                      <a:ea typeface="Gill Sans SemiBold"/>
                      <a:cs typeface="Gill Sans SemiBold"/>
                      <a:sym typeface="Gill Sans SemiBold"/>
                    </a:defRPr>
                  </a:lvl1pPr>
                </a:lstStyle>
                <a:p>
                  <a:pPr/>
                  <a:r>
                    <a:t>Fatura</a:t>
                  </a:r>
                </a:p>
              </p:txBody>
            </p:sp>
          </p:grpSp>
          <p:grpSp>
            <p:nvGrpSpPr>
              <p:cNvPr id="950" name="Group 950"/>
              <p:cNvGrpSpPr/>
              <p:nvPr/>
            </p:nvGrpSpPr>
            <p:grpSpPr>
              <a:xfrm>
                <a:off x="1291486" y="-1"/>
                <a:ext cx="945815" cy="1085573"/>
                <a:chOff x="145332" y="-248592"/>
                <a:chExt cx="945814" cy="1085571"/>
              </a:xfrm>
            </p:grpSpPr>
            <p:pic>
              <p:nvPicPr>
                <p:cNvPr id="945" name="qware_family.png" descr="qware_family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145332" y="381658"/>
                  <a:ext cx="945815" cy="45532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949" name="Group 949"/>
                <p:cNvGrpSpPr/>
                <p:nvPr/>
              </p:nvGrpSpPr>
              <p:grpSpPr>
                <a:xfrm>
                  <a:off x="206535" y="-248593"/>
                  <a:ext cx="823348" cy="715052"/>
                  <a:chOff x="0" y="0"/>
                  <a:chExt cx="823347" cy="715051"/>
                </a:xfrm>
              </p:grpSpPr>
              <p:pic>
                <p:nvPicPr>
                  <p:cNvPr id="946" name="image63.tif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229945" y="170604"/>
                    <a:ext cx="593403" cy="54444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47" name="image63.tif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119271" y="65416"/>
                    <a:ext cx="593403" cy="54444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48" name="image63.tif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593403" cy="54444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sp>
          <p:nvSpPr>
            <p:cNvPr id="952" name="Shape 952"/>
            <p:cNvSpPr/>
            <p:nvPr/>
          </p:nvSpPr>
          <p:spPr>
            <a:xfrm>
              <a:off x="0" y="3428745"/>
              <a:ext cx="2811236" cy="1220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i="1" sz="3100">
                  <a:solidFill>
                    <a:srgbClr val="275195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Operador  Logístico</a:t>
              </a:r>
            </a:p>
          </p:txBody>
        </p:sp>
      </p:grpSp>
      <p:grpSp>
        <p:nvGrpSpPr>
          <p:cNvPr id="964" name="Group 964"/>
          <p:cNvGrpSpPr/>
          <p:nvPr/>
        </p:nvGrpSpPr>
        <p:grpSpPr>
          <a:xfrm>
            <a:off x="2383835" y="9479453"/>
            <a:ext cx="4074184" cy="3900439"/>
            <a:chOff x="0" y="0"/>
            <a:chExt cx="4074182" cy="3900438"/>
          </a:xfrm>
        </p:grpSpPr>
        <p:grpSp>
          <p:nvGrpSpPr>
            <p:cNvPr id="959" name="Group 959"/>
            <p:cNvGrpSpPr/>
            <p:nvPr/>
          </p:nvGrpSpPr>
          <p:grpSpPr>
            <a:xfrm>
              <a:off x="3128368" y="1800105"/>
              <a:ext cx="945815" cy="1085572"/>
              <a:chOff x="145332" y="-248592"/>
              <a:chExt cx="945814" cy="1085571"/>
            </a:xfrm>
          </p:grpSpPr>
          <p:pic>
            <p:nvPicPr>
              <p:cNvPr id="954" name="qware_family.png" descr="qware_family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45332" y="381658"/>
                <a:ext cx="945815" cy="4553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958" name="Group 958"/>
              <p:cNvGrpSpPr/>
              <p:nvPr/>
            </p:nvGrpSpPr>
            <p:grpSpPr>
              <a:xfrm>
                <a:off x="206535" y="-248593"/>
                <a:ext cx="823348" cy="715052"/>
                <a:chOff x="0" y="0"/>
                <a:chExt cx="823347" cy="715051"/>
              </a:xfrm>
            </p:grpSpPr>
            <p:pic>
              <p:nvPicPr>
                <p:cNvPr id="955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29945" y="170604"/>
                  <a:ext cx="593403" cy="5444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56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119271" y="65416"/>
                  <a:ext cx="593403" cy="5444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57" name="image63.tif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93403" cy="5444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963" name="Group 963"/>
            <p:cNvGrpSpPr/>
            <p:nvPr/>
          </p:nvGrpSpPr>
          <p:grpSpPr>
            <a:xfrm>
              <a:off x="0" y="0"/>
              <a:ext cx="3546117" cy="3900439"/>
              <a:chOff x="0" y="0"/>
              <a:chExt cx="3546116" cy="3900438"/>
            </a:xfrm>
          </p:grpSpPr>
          <p:pic>
            <p:nvPicPr>
              <p:cNvPr id="960" name="image60.ti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354322"/>
                <a:ext cx="3546117" cy="35461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61" name="Shape 961"/>
              <p:cNvSpPr/>
              <p:nvPr/>
            </p:nvSpPr>
            <p:spPr>
              <a:xfrm>
                <a:off x="1003873" y="4233"/>
                <a:ext cx="1956089" cy="7991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i="1" sz="3600"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ANVISA</a:t>
                </a:r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1025825" y="0"/>
                <a:ext cx="1956089" cy="799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i="1" sz="3600">
                    <a:solidFill>
                      <a:srgbClr val="275195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ANVISA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/>
        </p:nvSpPr>
        <p:spPr>
          <a:xfrm>
            <a:off x="12055660" y="1710467"/>
            <a:ext cx="12385898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67" name="Shape 96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9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970" name="Shape 970"/>
          <p:cNvSpPr/>
          <p:nvPr/>
        </p:nvSpPr>
        <p:spPr>
          <a:xfrm>
            <a:off x="430132" y="400200"/>
            <a:ext cx="690679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DETRANs</a:t>
            </a:r>
          </a:p>
        </p:txBody>
      </p:sp>
      <p:sp>
        <p:nvSpPr>
          <p:cNvPr id="971" name="Shape 971"/>
          <p:cNvSpPr/>
          <p:nvPr/>
        </p:nvSpPr>
        <p:spPr>
          <a:xfrm>
            <a:off x="12323677" y="3041746"/>
            <a:ext cx="11849863" cy="882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Rápida implantação;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Grande leque de integração com suporte a: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Inúmeros protocolos de comunicação;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Suporte a todas as plataformas de hardware e software;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Variedade de APIs (Web Service, LIbs, JARs, OCX e linhas de comandos)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Alto desempenho;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Suporte a criptografia forte e ao PKI-Brasil;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Suporte 24 x 7 e Helpdesk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Alta disponibilidade e escalabilidade;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Licença perene para ilimitado número de usuários e parceiros, sem custo adicional por "power processors";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Integração nativa com SERPRO, Policia Federal e Bancos</a:t>
            </a:r>
          </a:p>
        </p:txBody>
      </p:sp>
      <p:pic>
        <p:nvPicPr>
          <p:cNvPr id="972" name="images-4.jpg"/>
          <p:cNvPicPr>
            <a:picLocks noChangeAspect="1"/>
          </p:cNvPicPr>
          <p:nvPr/>
        </p:nvPicPr>
        <p:blipFill>
          <a:blip r:embed="rId4">
            <a:extLst/>
          </a:blip>
          <a:srcRect l="22431" t="1698" r="23354" b="2816"/>
          <a:stretch>
            <a:fillRect/>
          </a:stretch>
        </p:blipFill>
        <p:spPr>
          <a:xfrm>
            <a:off x="3473955" y="5116186"/>
            <a:ext cx="3359868" cy="469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563" fill="norm" stroke="1" extrusionOk="0">
                <a:moveTo>
                  <a:pt x="10710" y="0"/>
                </a:moveTo>
                <a:lnTo>
                  <a:pt x="10471" y="337"/>
                </a:lnTo>
                <a:cubicBezTo>
                  <a:pt x="10339" y="522"/>
                  <a:pt x="9890" y="876"/>
                  <a:pt x="9477" y="1124"/>
                </a:cubicBezTo>
                <a:cubicBezTo>
                  <a:pt x="8757" y="1557"/>
                  <a:pt x="8674" y="1579"/>
                  <a:pt x="7432" y="1624"/>
                </a:cubicBezTo>
                <a:cubicBezTo>
                  <a:pt x="6228" y="1666"/>
                  <a:pt x="6074" y="1644"/>
                  <a:pt x="5270" y="1330"/>
                </a:cubicBezTo>
                <a:cubicBezTo>
                  <a:pt x="4740" y="1124"/>
                  <a:pt x="4413" y="923"/>
                  <a:pt x="4426" y="813"/>
                </a:cubicBezTo>
                <a:cubicBezTo>
                  <a:pt x="4460" y="533"/>
                  <a:pt x="4372" y="586"/>
                  <a:pt x="3654" y="1286"/>
                </a:cubicBezTo>
                <a:cubicBezTo>
                  <a:pt x="3285" y="1646"/>
                  <a:pt x="2895" y="2014"/>
                  <a:pt x="2790" y="2105"/>
                </a:cubicBezTo>
                <a:cubicBezTo>
                  <a:pt x="2395" y="2444"/>
                  <a:pt x="760" y="3978"/>
                  <a:pt x="399" y="4346"/>
                </a:cubicBezTo>
                <a:cubicBezTo>
                  <a:pt x="96" y="4654"/>
                  <a:pt x="60" y="4763"/>
                  <a:pt x="211" y="4911"/>
                </a:cubicBezTo>
                <a:cubicBezTo>
                  <a:pt x="495" y="5189"/>
                  <a:pt x="1095" y="5876"/>
                  <a:pt x="1110" y="5940"/>
                </a:cubicBezTo>
                <a:cubicBezTo>
                  <a:pt x="1118" y="5971"/>
                  <a:pt x="1209" y="6145"/>
                  <a:pt x="1314" y="6327"/>
                </a:cubicBezTo>
                <a:cubicBezTo>
                  <a:pt x="1418" y="6508"/>
                  <a:pt x="1470" y="6721"/>
                  <a:pt x="1428" y="6800"/>
                </a:cubicBezTo>
                <a:cubicBezTo>
                  <a:pt x="1385" y="6880"/>
                  <a:pt x="1451" y="7088"/>
                  <a:pt x="1573" y="7263"/>
                </a:cubicBezTo>
                <a:cubicBezTo>
                  <a:pt x="1830" y="7633"/>
                  <a:pt x="1788" y="8788"/>
                  <a:pt x="1509" y="9029"/>
                </a:cubicBezTo>
                <a:cubicBezTo>
                  <a:pt x="1410" y="9115"/>
                  <a:pt x="1370" y="9266"/>
                  <a:pt x="1423" y="9364"/>
                </a:cubicBezTo>
                <a:cubicBezTo>
                  <a:pt x="1476" y="9463"/>
                  <a:pt x="1428" y="9735"/>
                  <a:pt x="1316" y="9971"/>
                </a:cubicBezTo>
                <a:cubicBezTo>
                  <a:pt x="1205" y="10206"/>
                  <a:pt x="1099" y="10463"/>
                  <a:pt x="1080" y="10541"/>
                </a:cubicBezTo>
                <a:cubicBezTo>
                  <a:pt x="1061" y="10619"/>
                  <a:pt x="906" y="10899"/>
                  <a:pt x="734" y="11163"/>
                </a:cubicBezTo>
                <a:cubicBezTo>
                  <a:pt x="107" y="12124"/>
                  <a:pt x="5" y="12524"/>
                  <a:pt x="0" y="14069"/>
                </a:cubicBezTo>
                <a:cubicBezTo>
                  <a:pt x="-5" y="15672"/>
                  <a:pt x="150" y="16253"/>
                  <a:pt x="785" y="17004"/>
                </a:cubicBezTo>
                <a:cubicBezTo>
                  <a:pt x="969" y="17222"/>
                  <a:pt x="1161" y="17481"/>
                  <a:pt x="1212" y="17580"/>
                </a:cubicBezTo>
                <a:cubicBezTo>
                  <a:pt x="1330" y="17811"/>
                  <a:pt x="2818" y="18721"/>
                  <a:pt x="3537" y="19003"/>
                </a:cubicBezTo>
                <a:cubicBezTo>
                  <a:pt x="4269" y="19290"/>
                  <a:pt x="5298" y="19542"/>
                  <a:pt x="6451" y="19719"/>
                </a:cubicBezTo>
                <a:cubicBezTo>
                  <a:pt x="8112" y="19975"/>
                  <a:pt x="10044" y="20733"/>
                  <a:pt x="10179" y="21183"/>
                </a:cubicBezTo>
                <a:cubicBezTo>
                  <a:pt x="10206" y="21276"/>
                  <a:pt x="10336" y="21413"/>
                  <a:pt x="10466" y="21489"/>
                </a:cubicBezTo>
                <a:cubicBezTo>
                  <a:pt x="10656" y="21600"/>
                  <a:pt x="10732" y="21590"/>
                  <a:pt x="10859" y="21434"/>
                </a:cubicBezTo>
                <a:cubicBezTo>
                  <a:pt x="11148" y="21080"/>
                  <a:pt x="12066" y="20500"/>
                  <a:pt x="12712" y="20264"/>
                </a:cubicBezTo>
                <a:cubicBezTo>
                  <a:pt x="13583" y="19946"/>
                  <a:pt x="15155" y="19639"/>
                  <a:pt x="16249" y="19575"/>
                </a:cubicBezTo>
                <a:cubicBezTo>
                  <a:pt x="16443" y="19564"/>
                  <a:pt x="18045" y="18925"/>
                  <a:pt x="18754" y="18575"/>
                </a:cubicBezTo>
                <a:cubicBezTo>
                  <a:pt x="19841" y="18039"/>
                  <a:pt x="20806" y="17024"/>
                  <a:pt x="21157" y="16046"/>
                </a:cubicBezTo>
                <a:cubicBezTo>
                  <a:pt x="21269" y="15735"/>
                  <a:pt x="21398" y="15405"/>
                  <a:pt x="21445" y="15312"/>
                </a:cubicBezTo>
                <a:cubicBezTo>
                  <a:pt x="21595" y="15010"/>
                  <a:pt x="21468" y="13130"/>
                  <a:pt x="21246" y="12376"/>
                </a:cubicBezTo>
                <a:cubicBezTo>
                  <a:pt x="21128" y="11972"/>
                  <a:pt x="20887" y="11433"/>
                  <a:pt x="20713" y="11177"/>
                </a:cubicBezTo>
                <a:cubicBezTo>
                  <a:pt x="20539" y="10922"/>
                  <a:pt x="20245" y="10287"/>
                  <a:pt x="20057" y="9769"/>
                </a:cubicBezTo>
                <a:cubicBezTo>
                  <a:pt x="19778" y="8997"/>
                  <a:pt x="19732" y="8631"/>
                  <a:pt x="19803" y="7750"/>
                </a:cubicBezTo>
                <a:cubicBezTo>
                  <a:pt x="19914" y="6381"/>
                  <a:pt x="20268" y="5685"/>
                  <a:pt x="21190" y="5024"/>
                </a:cubicBezTo>
                <a:cubicBezTo>
                  <a:pt x="21502" y="4801"/>
                  <a:pt x="21501" y="4797"/>
                  <a:pt x="20936" y="4246"/>
                </a:cubicBezTo>
                <a:cubicBezTo>
                  <a:pt x="20625" y="3941"/>
                  <a:pt x="20090" y="3449"/>
                  <a:pt x="19747" y="3152"/>
                </a:cubicBezTo>
                <a:cubicBezTo>
                  <a:pt x="19405" y="2855"/>
                  <a:pt x="19125" y="2573"/>
                  <a:pt x="19125" y="2526"/>
                </a:cubicBezTo>
                <a:cubicBezTo>
                  <a:pt x="19125" y="2478"/>
                  <a:pt x="19017" y="2350"/>
                  <a:pt x="18883" y="2241"/>
                </a:cubicBezTo>
                <a:cubicBezTo>
                  <a:pt x="18750" y="2133"/>
                  <a:pt x="18316" y="1748"/>
                  <a:pt x="17920" y="1387"/>
                </a:cubicBezTo>
                <a:lnTo>
                  <a:pt x="17201" y="731"/>
                </a:lnTo>
                <a:lnTo>
                  <a:pt x="16863" y="953"/>
                </a:lnTo>
                <a:cubicBezTo>
                  <a:pt x="16678" y="1076"/>
                  <a:pt x="16222" y="1289"/>
                  <a:pt x="15850" y="1427"/>
                </a:cubicBezTo>
                <a:cubicBezTo>
                  <a:pt x="15270" y="1641"/>
                  <a:pt x="14994" y="1670"/>
                  <a:pt x="13921" y="1625"/>
                </a:cubicBezTo>
                <a:cubicBezTo>
                  <a:pt x="12738" y="1576"/>
                  <a:pt x="12629" y="1549"/>
                  <a:pt x="11922" y="1124"/>
                </a:cubicBezTo>
                <a:cubicBezTo>
                  <a:pt x="11510" y="877"/>
                  <a:pt x="11068" y="523"/>
                  <a:pt x="10941" y="337"/>
                </a:cubicBezTo>
                <a:lnTo>
                  <a:pt x="10710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98287" dir="3600000">
              <a:srgbClr val="000000">
                <a:alpha val="70000"/>
              </a:srgbClr>
            </a:outerShdw>
          </a:effectLst>
        </p:spPr>
      </p:pic>
      <p:sp>
        <p:nvSpPr>
          <p:cNvPr id="973" name="Shape 973"/>
          <p:cNvSpPr/>
          <p:nvPr/>
        </p:nvSpPr>
        <p:spPr>
          <a:xfrm>
            <a:off x="1700442" y="10433201"/>
            <a:ext cx="690679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DETRANs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498600" algn="l"/>
              </a:tabLst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978" name="Group 978"/>
          <p:cNvGrpSpPr/>
          <p:nvPr/>
        </p:nvGrpSpPr>
        <p:grpSpPr>
          <a:xfrm>
            <a:off x="21304914" y="1143280"/>
            <a:ext cx="1544678" cy="1887062"/>
            <a:chOff x="-51528" y="-26472"/>
            <a:chExt cx="1544676" cy="1887061"/>
          </a:xfrm>
        </p:grpSpPr>
        <p:pic>
          <p:nvPicPr>
            <p:cNvPr id="976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51529" y="-26473"/>
              <a:ext cx="1544677" cy="1544108"/>
            </a:xfrm>
            <a:prstGeom prst="rect">
              <a:avLst/>
            </a:prstGeom>
            <a:effectLst/>
          </p:spPr>
        </p:pic>
        <p:sp>
          <p:nvSpPr>
            <p:cNvPr id="977" name="Shape 977"/>
            <p:cNvSpPr/>
            <p:nvPr/>
          </p:nvSpPr>
          <p:spPr>
            <a:xfrm>
              <a:off x="117347" y="1391459"/>
              <a:ext cx="1206924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SSP-DF</a:t>
              </a:r>
            </a:p>
          </p:txBody>
        </p:sp>
      </p:grpSp>
      <p:grpSp>
        <p:nvGrpSpPr>
          <p:cNvPr id="981" name="Group 981"/>
          <p:cNvGrpSpPr/>
          <p:nvPr/>
        </p:nvGrpSpPr>
        <p:grpSpPr>
          <a:xfrm>
            <a:off x="22136968" y="6255415"/>
            <a:ext cx="1357583" cy="1990734"/>
            <a:chOff x="-110654" y="-126999"/>
            <a:chExt cx="1357581" cy="1990733"/>
          </a:xfrm>
        </p:grpSpPr>
        <p:pic>
          <p:nvPicPr>
            <p:cNvPr id="97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10655" y="-127000"/>
              <a:ext cx="1357582" cy="1544107"/>
            </a:xfrm>
            <a:prstGeom prst="rect">
              <a:avLst/>
            </a:prstGeom>
            <a:effectLst/>
          </p:spPr>
        </p:pic>
        <p:sp>
          <p:nvSpPr>
            <p:cNvPr id="980" name="Shape 980"/>
            <p:cNvSpPr/>
            <p:nvPr/>
          </p:nvSpPr>
          <p:spPr>
            <a:xfrm>
              <a:off x="25933" y="1394603"/>
              <a:ext cx="1084406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PC-DF</a:t>
              </a:r>
            </a:p>
          </p:txBody>
        </p:sp>
      </p:grpSp>
      <p:grpSp>
        <p:nvGrpSpPr>
          <p:cNvPr id="984" name="Group 984"/>
          <p:cNvGrpSpPr/>
          <p:nvPr/>
        </p:nvGrpSpPr>
        <p:grpSpPr>
          <a:xfrm>
            <a:off x="7272956" y="1173831"/>
            <a:ext cx="1338572" cy="3129671"/>
            <a:chOff x="266012" y="-899509"/>
            <a:chExt cx="1338571" cy="3129669"/>
          </a:xfrm>
        </p:grpSpPr>
        <p:pic>
          <p:nvPicPr>
            <p:cNvPr id="982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390504" y="-127000"/>
              <a:ext cx="1089588" cy="2357160"/>
            </a:xfrm>
            <a:prstGeom prst="rect">
              <a:avLst/>
            </a:prstGeom>
            <a:effectLst/>
          </p:spPr>
        </p:pic>
        <p:sp>
          <p:nvSpPr>
            <p:cNvPr id="983" name="Shape 983"/>
            <p:cNvSpPr/>
            <p:nvPr/>
          </p:nvSpPr>
          <p:spPr>
            <a:xfrm>
              <a:off x="266012" y="-899510"/>
              <a:ext cx="1338572" cy="80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r>
                <a:t>Agente</a:t>
              </a:r>
            </a:p>
            <a:p>
              <a: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r>
                <a:t>Transito</a:t>
              </a:r>
            </a:p>
          </p:txBody>
        </p:sp>
      </p:grpSp>
      <p:grpSp>
        <p:nvGrpSpPr>
          <p:cNvPr id="987" name="Group 987"/>
          <p:cNvGrpSpPr/>
          <p:nvPr/>
        </p:nvGrpSpPr>
        <p:grpSpPr>
          <a:xfrm>
            <a:off x="22035768" y="3649083"/>
            <a:ext cx="1543798" cy="2024744"/>
            <a:chOff x="46377" y="-127000"/>
            <a:chExt cx="1543796" cy="2024743"/>
          </a:xfrm>
        </p:grpSpPr>
        <p:pic>
          <p:nvPicPr>
            <p:cNvPr id="985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6377" y="-127000"/>
              <a:ext cx="1543798" cy="1544107"/>
            </a:xfrm>
            <a:prstGeom prst="rect">
              <a:avLst/>
            </a:prstGeom>
            <a:effectLst/>
          </p:spPr>
        </p:pic>
        <p:sp>
          <p:nvSpPr>
            <p:cNvPr id="986" name="Shape 986"/>
            <p:cNvSpPr/>
            <p:nvPr/>
          </p:nvSpPr>
          <p:spPr>
            <a:xfrm>
              <a:off x="136540" y="1428613"/>
              <a:ext cx="1379657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CBM-DF</a:t>
              </a:r>
            </a:p>
          </p:txBody>
        </p:sp>
      </p:grpSp>
      <p:grpSp>
        <p:nvGrpSpPr>
          <p:cNvPr id="990" name="Group 990"/>
          <p:cNvGrpSpPr/>
          <p:nvPr/>
        </p:nvGrpSpPr>
        <p:grpSpPr>
          <a:xfrm>
            <a:off x="22042741" y="8827737"/>
            <a:ext cx="1546037" cy="1956485"/>
            <a:chOff x="-84875" y="1364162"/>
            <a:chExt cx="1546035" cy="1956483"/>
          </a:xfrm>
        </p:grpSpPr>
        <p:pic>
          <p:nvPicPr>
            <p:cNvPr id="988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84876" y="1364162"/>
              <a:ext cx="1546037" cy="1557145"/>
            </a:xfrm>
            <a:prstGeom prst="rect">
              <a:avLst/>
            </a:prstGeom>
            <a:effectLst/>
          </p:spPr>
        </p:pic>
        <p:sp>
          <p:nvSpPr>
            <p:cNvPr id="989" name="Shape 989"/>
            <p:cNvSpPr/>
            <p:nvPr/>
          </p:nvSpPr>
          <p:spPr>
            <a:xfrm>
              <a:off x="111408" y="2851516"/>
              <a:ext cx="1153469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PM-DF</a:t>
              </a:r>
            </a:p>
          </p:txBody>
        </p:sp>
      </p:grpSp>
      <p:grpSp>
        <p:nvGrpSpPr>
          <p:cNvPr id="993" name="Group 993"/>
          <p:cNvGrpSpPr/>
          <p:nvPr/>
        </p:nvGrpSpPr>
        <p:grpSpPr>
          <a:xfrm>
            <a:off x="13935945" y="418925"/>
            <a:ext cx="1559090" cy="2153811"/>
            <a:chOff x="1238901" y="-4104205"/>
            <a:chExt cx="1559089" cy="2153810"/>
          </a:xfrm>
        </p:grpSpPr>
        <p:pic>
          <p:nvPicPr>
            <p:cNvPr id="991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01721" y="-3494503"/>
              <a:ext cx="1433449" cy="1544108"/>
            </a:xfrm>
            <a:prstGeom prst="rect">
              <a:avLst/>
            </a:prstGeom>
            <a:effectLst/>
          </p:spPr>
        </p:pic>
        <p:sp>
          <p:nvSpPr>
            <p:cNvPr id="992" name="Shape 992"/>
            <p:cNvSpPr/>
            <p:nvPr/>
          </p:nvSpPr>
          <p:spPr>
            <a:xfrm>
              <a:off x="1238901" y="-4104206"/>
              <a:ext cx="1559090" cy="80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r>
                <a:t>Orgs. </a:t>
              </a:r>
            </a:p>
            <a:p>
              <a: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r>
                <a:t>Federais</a:t>
              </a:r>
            </a:p>
          </p:txBody>
        </p:sp>
      </p:grpSp>
      <p:grpSp>
        <p:nvGrpSpPr>
          <p:cNvPr id="996" name="Group 996"/>
          <p:cNvGrpSpPr/>
          <p:nvPr/>
        </p:nvGrpSpPr>
        <p:grpSpPr>
          <a:xfrm>
            <a:off x="13320806" y="11675882"/>
            <a:ext cx="2789367" cy="1734827"/>
            <a:chOff x="-1731911" y="-80848"/>
            <a:chExt cx="2789365" cy="1734825"/>
          </a:xfrm>
        </p:grpSpPr>
        <p:pic>
          <p:nvPicPr>
            <p:cNvPr id="994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731912" y="-80849"/>
              <a:ext cx="2789366" cy="1317065"/>
            </a:xfrm>
            <a:prstGeom prst="rect">
              <a:avLst/>
            </a:prstGeom>
            <a:effectLst/>
          </p:spPr>
        </p:pic>
        <p:sp>
          <p:nvSpPr>
            <p:cNvPr id="995" name="Shape 995"/>
            <p:cNvSpPr/>
            <p:nvPr/>
          </p:nvSpPr>
          <p:spPr>
            <a:xfrm>
              <a:off x="-996616" y="1122021"/>
              <a:ext cx="1653867" cy="5319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CFC</a:t>
              </a:r>
            </a:p>
          </p:txBody>
        </p:sp>
      </p:grpSp>
      <p:grpSp>
        <p:nvGrpSpPr>
          <p:cNvPr id="999" name="Group 999"/>
          <p:cNvGrpSpPr/>
          <p:nvPr/>
        </p:nvGrpSpPr>
        <p:grpSpPr>
          <a:xfrm>
            <a:off x="19028744" y="428126"/>
            <a:ext cx="1424564" cy="2135409"/>
            <a:chOff x="174583" y="2224555"/>
            <a:chExt cx="1424563" cy="2135407"/>
          </a:xfrm>
        </p:grpSpPr>
        <p:pic>
          <p:nvPicPr>
            <p:cNvPr id="997" name="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74583" y="2620760"/>
              <a:ext cx="1424564" cy="1739204"/>
            </a:xfrm>
            <a:prstGeom prst="rect">
              <a:avLst/>
            </a:prstGeom>
            <a:effectLst/>
          </p:spPr>
        </p:pic>
        <p:sp>
          <p:nvSpPr>
            <p:cNvPr id="998" name="Shape 998"/>
            <p:cNvSpPr/>
            <p:nvPr/>
          </p:nvSpPr>
          <p:spPr>
            <a:xfrm>
              <a:off x="582892" y="2224555"/>
              <a:ext cx="607946" cy="5529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PF</a:t>
              </a:r>
            </a:p>
          </p:txBody>
        </p:sp>
      </p:grpSp>
      <p:grpSp>
        <p:nvGrpSpPr>
          <p:cNvPr id="1002" name="Group 1002"/>
          <p:cNvGrpSpPr/>
          <p:nvPr/>
        </p:nvGrpSpPr>
        <p:grpSpPr>
          <a:xfrm>
            <a:off x="16060306" y="627187"/>
            <a:ext cx="2031041" cy="1737286"/>
            <a:chOff x="257083" y="-581560"/>
            <a:chExt cx="2031039" cy="1737284"/>
          </a:xfrm>
        </p:grpSpPr>
        <p:pic>
          <p:nvPicPr>
            <p:cNvPr id="1000" name="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7083" y="-257215"/>
              <a:ext cx="2031041" cy="1412940"/>
            </a:xfrm>
            <a:prstGeom prst="rect">
              <a:avLst/>
            </a:prstGeom>
            <a:effectLst/>
          </p:spPr>
        </p:pic>
        <p:sp>
          <p:nvSpPr>
            <p:cNvPr id="1001" name="Shape 1001"/>
            <p:cNvSpPr/>
            <p:nvPr/>
          </p:nvSpPr>
          <p:spPr>
            <a:xfrm>
              <a:off x="491426" y="-581561"/>
              <a:ext cx="1562355" cy="5234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SERPRO</a:t>
              </a:r>
            </a:p>
          </p:txBody>
        </p:sp>
      </p:grpSp>
      <p:grpSp>
        <p:nvGrpSpPr>
          <p:cNvPr id="1005" name="Group 1005"/>
          <p:cNvGrpSpPr/>
          <p:nvPr/>
        </p:nvGrpSpPr>
        <p:grpSpPr>
          <a:xfrm>
            <a:off x="9277808" y="1533911"/>
            <a:ext cx="1585081" cy="2029880"/>
            <a:chOff x="-150735" y="-478777"/>
            <a:chExt cx="1585080" cy="2029878"/>
          </a:xfrm>
        </p:grpSpPr>
        <p:pic>
          <p:nvPicPr>
            <p:cNvPr id="1003" name="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74791" y="97047"/>
              <a:ext cx="1433192" cy="1454055"/>
            </a:xfrm>
            <a:prstGeom prst="rect">
              <a:avLst/>
            </a:prstGeom>
            <a:effectLst/>
          </p:spPr>
        </p:pic>
        <p:sp>
          <p:nvSpPr>
            <p:cNvPr id="1004" name="Shape 1004"/>
            <p:cNvSpPr/>
            <p:nvPr/>
          </p:nvSpPr>
          <p:spPr>
            <a:xfrm>
              <a:off x="-150736" y="-478778"/>
              <a:ext cx="1585082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1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SEFAZ-DF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478711" y="824043"/>
            <a:ext cx="1841411" cy="1751527"/>
            <a:chOff x="68040" y="-700290"/>
            <a:chExt cx="1841409" cy="1751526"/>
          </a:xfrm>
        </p:grpSpPr>
        <p:pic>
          <p:nvPicPr>
            <p:cNvPr id="1006" name="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8040" y="-261038"/>
              <a:ext cx="1841411" cy="1312274"/>
            </a:xfrm>
            <a:prstGeom prst="rect">
              <a:avLst/>
            </a:prstGeom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328811" y="-700291"/>
              <a:ext cx="1319870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DER-DF</a:t>
              </a:r>
            </a:p>
          </p:txBody>
        </p:sp>
      </p:grpSp>
      <p:grpSp>
        <p:nvGrpSpPr>
          <p:cNvPr id="1011" name="Group 1011"/>
          <p:cNvGrpSpPr/>
          <p:nvPr/>
        </p:nvGrpSpPr>
        <p:grpSpPr>
          <a:xfrm>
            <a:off x="20812504" y="11198787"/>
            <a:ext cx="2529499" cy="1751632"/>
            <a:chOff x="-106853" y="-2040233"/>
            <a:chExt cx="2529498" cy="1751630"/>
          </a:xfrm>
        </p:grpSpPr>
        <p:pic>
          <p:nvPicPr>
            <p:cNvPr id="1009" name="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06854" y="-1599085"/>
              <a:ext cx="2529500" cy="1310483"/>
            </a:xfrm>
            <a:prstGeom prst="rect">
              <a:avLst/>
            </a:prstGeom>
            <a:effectLst/>
          </p:spPr>
        </p:pic>
        <p:sp>
          <p:nvSpPr>
            <p:cNvPr id="1010" name="Shape 1010"/>
            <p:cNvSpPr/>
            <p:nvPr/>
          </p:nvSpPr>
          <p:spPr>
            <a:xfrm>
              <a:off x="106992" y="-2040234"/>
              <a:ext cx="2101808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Despachantes</a:t>
              </a:r>
            </a:p>
          </p:txBody>
        </p:sp>
      </p:grpSp>
      <p:grpSp>
        <p:nvGrpSpPr>
          <p:cNvPr id="1014" name="Group 1014"/>
          <p:cNvGrpSpPr/>
          <p:nvPr/>
        </p:nvGrpSpPr>
        <p:grpSpPr>
          <a:xfrm>
            <a:off x="3324509" y="11470829"/>
            <a:ext cx="1525188" cy="1822463"/>
            <a:chOff x="76652" y="487097"/>
            <a:chExt cx="1525187" cy="1822462"/>
          </a:xfrm>
        </p:grpSpPr>
        <p:pic>
          <p:nvPicPr>
            <p:cNvPr id="1012" name="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76652" y="487097"/>
              <a:ext cx="1525188" cy="1435896"/>
            </a:xfrm>
            <a:prstGeom prst="rect">
              <a:avLst/>
            </a:prstGeom>
            <a:effectLst/>
          </p:spPr>
        </p:pic>
        <p:sp>
          <p:nvSpPr>
            <p:cNvPr id="1013" name="Shape 1013"/>
            <p:cNvSpPr/>
            <p:nvPr/>
          </p:nvSpPr>
          <p:spPr>
            <a:xfrm>
              <a:off x="148913" y="1840429"/>
              <a:ext cx="1093241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CETIP</a:t>
              </a:r>
            </a:p>
          </p:txBody>
        </p:sp>
      </p:grpSp>
      <p:grpSp>
        <p:nvGrpSpPr>
          <p:cNvPr id="1017" name="Group 1017"/>
          <p:cNvGrpSpPr/>
          <p:nvPr/>
        </p:nvGrpSpPr>
        <p:grpSpPr>
          <a:xfrm>
            <a:off x="10002204" y="11603248"/>
            <a:ext cx="2368390" cy="1880095"/>
            <a:chOff x="-20694" y="64047"/>
            <a:chExt cx="2368389" cy="1880094"/>
          </a:xfrm>
        </p:grpSpPr>
        <p:pic>
          <p:nvPicPr>
            <p:cNvPr id="1015" name="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-20695" y="64047"/>
              <a:ext cx="2368390" cy="1555163"/>
            </a:xfrm>
            <a:prstGeom prst="rect">
              <a:avLst/>
            </a:prstGeom>
            <a:effectLst/>
          </p:spPr>
        </p:pic>
        <p:sp>
          <p:nvSpPr>
            <p:cNvPr id="1016" name="Shape 1016"/>
            <p:cNvSpPr/>
            <p:nvPr/>
          </p:nvSpPr>
          <p:spPr>
            <a:xfrm>
              <a:off x="385168" y="1475011"/>
              <a:ext cx="1292186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Clinicas</a:t>
              </a:r>
            </a:p>
          </p:txBody>
        </p:sp>
      </p:grpSp>
      <p:grpSp>
        <p:nvGrpSpPr>
          <p:cNvPr id="1020" name="Group 1020"/>
          <p:cNvGrpSpPr/>
          <p:nvPr/>
        </p:nvGrpSpPr>
        <p:grpSpPr>
          <a:xfrm>
            <a:off x="552567" y="3829968"/>
            <a:ext cx="2936587" cy="2023728"/>
            <a:chOff x="117282" y="759153"/>
            <a:chExt cx="2936586" cy="2023726"/>
          </a:xfrm>
        </p:grpSpPr>
        <p:pic>
          <p:nvPicPr>
            <p:cNvPr id="1018" name="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832817" y="759153"/>
              <a:ext cx="1680107" cy="1293123"/>
            </a:xfrm>
            <a:prstGeom prst="rect">
              <a:avLst/>
            </a:prstGeom>
            <a:effectLst/>
          </p:spPr>
        </p:pic>
        <p:sp>
          <p:nvSpPr>
            <p:cNvPr id="1019" name="Shape 1019"/>
            <p:cNvSpPr/>
            <p:nvPr/>
          </p:nvSpPr>
          <p:spPr>
            <a:xfrm>
              <a:off x="117282" y="1843009"/>
              <a:ext cx="2936588" cy="939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r>
                <a:t>Monitoramento </a:t>
              </a:r>
            </a:p>
            <a:p>
              <a: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r>
                <a:t>Eletrônico</a:t>
              </a:r>
            </a:p>
          </p:txBody>
        </p:sp>
      </p:grpSp>
      <p:grpSp>
        <p:nvGrpSpPr>
          <p:cNvPr id="1023" name="Group 1023"/>
          <p:cNvGrpSpPr/>
          <p:nvPr/>
        </p:nvGrpSpPr>
        <p:grpSpPr>
          <a:xfrm>
            <a:off x="968319" y="6267110"/>
            <a:ext cx="2232083" cy="1817932"/>
            <a:chOff x="87488" y="-1250730"/>
            <a:chExt cx="2232081" cy="1817930"/>
          </a:xfrm>
        </p:grpSpPr>
        <p:pic>
          <p:nvPicPr>
            <p:cNvPr id="1021" name=""/>
            <p:cNvPicPr>
              <a:picLocks noChangeAspect="0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07564" y="-663149"/>
              <a:ext cx="2212006" cy="1230350"/>
            </a:xfrm>
            <a:prstGeom prst="rect">
              <a:avLst/>
            </a:prstGeom>
            <a:effectLst/>
          </p:spPr>
        </p:pic>
        <p:sp>
          <p:nvSpPr>
            <p:cNvPr id="1022" name="Shape 1022"/>
            <p:cNvSpPr/>
            <p:nvPr/>
          </p:nvSpPr>
          <p:spPr>
            <a:xfrm>
              <a:off x="87488" y="-1250731"/>
              <a:ext cx="1903812" cy="5319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i="1" sz="2600">
                  <a:solidFill>
                    <a:srgbClr val="0434EC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Condutor</a:t>
              </a:r>
            </a:p>
          </p:txBody>
        </p:sp>
      </p:grpSp>
      <p:grpSp>
        <p:nvGrpSpPr>
          <p:cNvPr id="1026" name="Group 1026"/>
          <p:cNvGrpSpPr/>
          <p:nvPr/>
        </p:nvGrpSpPr>
        <p:grpSpPr>
          <a:xfrm>
            <a:off x="17250962" y="11471294"/>
            <a:ext cx="1903812" cy="2108583"/>
            <a:chOff x="0" y="609024"/>
            <a:chExt cx="1903811" cy="2108581"/>
          </a:xfrm>
        </p:grpSpPr>
        <p:pic>
          <p:nvPicPr>
            <p:cNvPr id="1024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59059" y="609024"/>
              <a:ext cx="1585693" cy="1693156"/>
            </a:xfrm>
            <a:prstGeom prst="rect">
              <a:avLst/>
            </a:prstGeom>
            <a:effectLst/>
          </p:spPr>
        </p:pic>
        <p:sp>
          <p:nvSpPr>
            <p:cNvPr id="1025" name="Shape 1025"/>
            <p:cNvSpPr/>
            <p:nvPr/>
          </p:nvSpPr>
          <p:spPr>
            <a:xfrm>
              <a:off x="0" y="2185650"/>
              <a:ext cx="1903812" cy="5319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Correios</a:t>
              </a:r>
            </a:p>
          </p:txBody>
        </p:sp>
      </p:grpSp>
      <p:grpSp>
        <p:nvGrpSpPr>
          <p:cNvPr id="1029" name="Group 1029"/>
          <p:cNvGrpSpPr/>
          <p:nvPr/>
        </p:nvGrpSpPr>
        <p:grpSpPr>
          <a:xfrm>
            <a:off x="3971506" y="1465930"/>
            <a:ext cx="1903812" cy="2545473"/>
            <a:chOff x="0" y="0"/>
            <a:chExt cx="1903811" cy="2545472"/>
          </a:xfrm>
        </p:grpSpPr>
        <p:pic>
          <p:nvPicPr>
            <p:cNvPr id="1027" name=""/>
            <p:cNvPicPr>
              <a:picLocks noChangeAspect="0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28326" y="698315"/>
              <a:ext cx="1847159" cy="1847158"/>
            </a:xfrm>
            <a:prstGeom prst="rect">
              <a:avLst/>
            </a:prstGeom>
            <a:effectLst/>
          </p:spPr>
        </p:pic>
        <p:sp>
          <p:nvSpPr>
            <p:cNvPr id="1028" name="Shape 1028"/>
            <p:cNvSpPr/>
            <p:nvPr/>
          </p:nvSpPr>
          <p:spPr>
            <a:xfrm>
              <a:off x="0" y="0"/>
              <a:ext cx="1903812" cy="5319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F.E.V.U</a:t>
              </a:r>
            </a:p>
          </p:txBody>
        </p:sp>
      </p:grpSp>
      <p:pic>
        <p:nvPicPr>
          <p:cNvPr id="1030" name="images-4.jpg"/>
          <p:cNvPicPr>
            <a:picLocks noChangeAspect="1"/>
          </p:cNvPicPr>
          <p:nvPr/>
        </p:nvPicPr>
        <p:blipFill>
          <a:blip r:embed="rId20">
            <a:extLst/>
          </a:blip>
          <a:srcRect l="22431" t="1698" r="23353" b="2816"/>
          <a:stretch>
            <a:fillRect/>
          </a:stretch>
        </p:blipFill>
        <p:spPr>
          <a:xfrm>
            <a:off x="10831528" y="5233017"/>
            <a:ext cx="3765868" cy="5263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563" fill="norm" stroke="1" extrusionOk="0">
                <a:moveTo>
                  <a:pt x="10709" y="0"/>
                </a:moveTo>
                <a:lnTo>
                  <a:pt x="10468" y="337"/>
                </a:lnTo>
                <a:cubicBezTo>
                  <a:pt x="10336" y="522"/>
                  <a:pt x="9891" y="876"/>
                  <a:pt x="9478" y="1125"/>
                </a:cubicBezTo>
                <a:cubicBezTo>
                  <a:pt x="8758" y="1558"/>
                  <a:pt x="8673" y="1578"/>
                  <a:pt x="7431" y="1622"/>
                </a:cubicBezTo>
                <a:cubicBezTo>
                  <a:pt x="6227" y="1665"/>
                  <a:pt x="6075" y="1646"/>
                  <a:pt x="5270" y="1331"/>
                </a:cubicBezTo>
                <a:cubicBezTo>
                  <a:pt x="4741" y="1125"/>
                  <a:pt x="4412" y="923"/>
                  <a:pt x="4425" y="813"/>
                </a:cubicBezTo>
                <a:cubicBezTo>
                  <a:pt x="4459" y="533"/>
                  <a:pt x="4373" y="586"/>
                  <a:pt x="3654" y="1286"/>
                </a:cubicBezTo>
                <a:cubicBezTo>
                  <a:pt x="3285" y="1646"/>
                  <a:pt x="2896" y="2015"/>
                  <a:pt x="2790" y="2105"/>
                </a:cubicBezTo>
                <a:cubicBezTo>
                  <a:pt x="2396" y="2445"/>
                  <a:pt x="757" y="3978"/>
                  <a:pt x="397" y="4346"/>
                </a:cubicBezTo>
                <a:cubicBezTo>
                  <a:pt x="94" y="4654"/>
                  <a:pt x="60" y="4762"/>
                  <a:pt x="211" y="4910"/>
                </a:cubicBezTo>
                <a:cubicBezTo>
                  <a:pt x="495" y="5188"/>
                  <a:pt x="1096" y="5875"/>
                  <a:pt x="1111" y="5939"/>
                </a:cubicBezTo>
                <a:cubicBezTo>
                  <a:pt x="1118" y="5970"/>
                  <a:pt x="1210" y="6144"/>
                  <a:pt x="1315" y="6326"/>
                </a:cubicBezTo>
                <a:cubicBezTo>
                  <a:pt x="1419" y="6507"/>
                  <a:pt x="1468" y="6721"/>
                  <a:pt x="1426" y="6800"/>
                </a:cubicBezTo>
                <a:cubicBezTo>
                  <a:pt x="1383" y="6880"/>
                  <a:pt x="1449" y="7088"/>
                  <a:pt x="1571" y="7264"/>
                </a:cubicBezTo>
                <a:cubicBezTo>
                  <a:pt x="1828" y="7633"/>
                  <a:pt x="1788" y="8788"/>
                  <a:pt x="1510" y="9029"/>
                </a:cubicBezTo>
                <a:cubicBezTo>
                  <a:pt x="1410" y="9115"/>
                  <a:pt x="1371" y="9266"/>
                  <a:pt x="1424" y="9364"/>
                </a:cubicBezTo>
                <a:cubicBezTo>
                  <a:pt x="1476" y="9463"/>
                  <a:pt x="1428" y="9737"/>
                  <a:pt x="1317" y="9972"/>
                </a:cubicBezTo>
                <a:cubicBezTo>
                  <a:pt x="1206" y="10208"/>
                  <a:pt x="1100" y="10463"/>
                  <a:pt x="1081" y="10541"/>
                </a:cubicBezTo>
                <a:cubicBezTo>
                  <a:pt x="1063" y="10619"/>
                  <a:pt x="907" y="10898"/>
                  <a:pt x="734" y="11162"/>
                </a:cubicBezTo>
                <a:cubicBezTo>
                  <a:pt x="107" y="12123"/>
                  <a:pt x="5" y="12524"/>
                  <a:pt x="0" y="14069"/>
                </a:cubicBezTo>
                <a:cubicBezTo>
                  <a:pt x="-5" y="15672"/>
                  <a:pt x="151" y="16254"/>
                  <a:pt x="787" y="17005"/>
                </a:cubicBezTo>
                <a:cubicBezTo>
                  <a:pt x="970" y="17222"/>
                  <a:pt x="1162" y="17481"/>
                  <a:pt x="1213" y="17581"/>
                </a:cubicBezTo>
                <a:cubicBezTo>
                  <a:pt x="1331" y="17811"/>
                  <a:pt x="2819" y="18721"/>
                  <a:pt x="3539" y="19003"/>
                </a:cubicBezTo>
                <a:cubicBezTo>
                  <a:pt x="4271" y="19290"/>
                  <a:pt x="5298" y="19543"/>
                  <a:pt x="6451" y="19720"/>
                </a:cubicBezTo>
                <a:cubicBezTo>
                  <a:pt x="8112" y="19975"/>
                  <a:pt x="10043" y="20732"/>
                  <a:pt x="10178" y="21181"/>
                </a:cubicBezTo>
                <a:cubicBezTo>
                  <a:pt x="10206" y="21274"/>
                  <a:pt x="10336" y="21413"/>
                  <a:pt x="10466" y="21489"/>
                </a:cubicBezTo>
                <a:cubicBezTo>
                  <a:pt x="10657" y="21600"/>
                  <a:pt x="10731" y="21589"/>
                  <a:pt x="10858" y="21433"/>
                </a:cubicBezTo>
                <a:cubicBezTo>
                  <a:pt x="11147" y="21080"/>
                  <a:pt x="12065" y="20501"/>
                  <a:pt x="12710" y="20265"/>
                </a:cubicBezTo>
                <a:cubicBezTo>
                  <a:pt x="13581" y="19946"/>
                  <a:pt x="15156" y="19639"/>
                  <a:pt x="16249" y="19575"/>
                </a:cubicBezTo>
                <a:cubicBezTo>
                  <a:pt x="16444" y="19564"/>
                  <a:pt x="18045" y="18924"/>
                  <a:pt x="18754" y="18574"/>
                </a:cubicBezTo>
                <a:cubicBezTo>
                  <a:pt x="19841" y="18037"/>
                  <a:pt x="20805" y="17024"/>
                  <a:pt x="21157" y="16046"/>
                </a:cubicBezTo>
                <a:cubicBezTo>
                  <a:pt x="21268" y="15735"/>
                  <a:pt x="21398" y="15404"/>
                  <a:pt x="21445" y="15311"/>
                </a:cubicBezTo>
                <a:cubicBezTo>
                  <a:pt x="21595" y="15009"/>
                  <a:pt x="21467" y="13129"/>
                  <a:pt x="21245" y="12375"/>
                </a:cubicBezTo>
                <a:cubicBezTo>
                  <a:pt x="21126" y="11971"/>
                  <a:pt x="20886" y="11432"/>
                  <a:pt x="20712" y="11177"/>
                </a:cubicBezTo>
                <a:cubicBezTo>
                  <a:pt x="20539" y="10921"/>
                  <a:pt x="20245" y="10288"/>
                  <a:pt x="20057" y="9769"/>
                </a:cubicBezTo>
                <a:cubicBezTo>
                  <a:pt x="19778" y="8997"/>
                  <a:pt x="19732" y="8631"/>
                  <a:pt x="19803" y="7750"/>
                </a:cubicBezTo>
                <a:cubicBezTo>
                  <a:pt x="19914" y="6381"/>
                  <a:pt x="20266" y="5685"/>
                  <a:pt x="21188" y="5023"/>
                </a:cubicBezTo>
                <a:cubicBezTo>
                  <a:pt x="21500" y="4800"/>
                  <a:pt x="21499" y="4798"/>
                  <a:pt x="20935" y="4246"/>
                </a:cubicBezTo>
                <a:cubicBezTo>
                  <a:pt x="20623" y="3942"/>
                  <a:pt x="20089" y="3449"/>
                  <a:pt x="19747" y="3152"/>
                </a:cubicBezTo>
                <a:cubicBezTo>
                  <a:pt x="19404" y="2855"/>
                  <a:pt x="19126" y="2574"/>
                  <a:pt x="19126" y="2526"/>
                </a:cubicBezTo>
                <a:cubicBezTo>
                  <a:pt x="19126" y="2479"/>
                  <a:pt x="19014" y="2351"/>
                  <a:pt x="18881" y="2242"/>
                </a:cubicBezTo>
                <a:cubicBezTo>
                  <a:pt x="18747" y="2133"/>
                  <a:pt x="18315" y="1748"/>
                  <a:pt x="17920" y="1387"/>
                </a:cubicBezTo>
                <a:lnTo>
                  <a:pt x="17201" y="730"/>
                </a:lnTo>
                <a:lnTo>
                  <a:pt x="16863" y="953"/>
                </a:lnTo>
                <a:cubicBezTo>
                  <a:pt x="16678" y="1075"/>
                  <a:pt x="16222" y="1290"/>
                  <a:pt x="15850" y="1427"/>
                </a:cubicBezTo>
                <a:cubicBezTo>
                  <a:pt x="15270" y="1642"/>
                  <a:pt x="14994" y="1670"/>
                  <a:pt x="13921" y="1626"/>
                </a:cubicBezTo>
                <a:cubicBezTo>
                  <a:pt x="12738" y="1577"/>
                  <a:pt x="12629" y="1549"/>
                  <a:pt x="11921" y="1125"/>
                </a:cubicBezTo>
                <a:cubicBezTo>
                  <a:pt x="11510" y="878"/>
                  <a:pt x="11070" y="524"/>
                  <a:pt x="10942" y="338"/>
                </a:cubicBezTo>
                <a:lnTo>
                  <a:pt x="10709" y="0"/>
                </a:lnTo>
                <a:close/>
              </a:path>
            </a:pathLst>
          </a:cu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98287" dir="3600000">
              <a:srgbClr val="000000">
                <a:alpha val="70000"/>
              </a:srgbClr>
            </a:outerShdw>
          </a:effectLst>
        </p:spPr>
      </p:pic>
      <p:pic>
        <p:nvPicPr>
          <p:cNvPr id="1073" name="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451134" y="4927911"/>
            <a:ext cx="7710655" cy="2335550"/>
          </a:xfrm>
          <a:prstGeom prst="rect">
            <a:avLst/>
          </a:prstGeom>
        </p:spPr>
      </p:pic>
      <p:pic>
        <p:nvPicPr>
          <p:cNvPr id="1075" name=""/>
          <p:cNvPicPr>
            <a:picLocks noChangeAspect="0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6422132" y="8736366"/>
            <a:ext cx="4466359" cy="2961501"/>
          </a:xfrm>
          <a:prstGeom prst="rect">
            <a:avLst/>
          </a:prstGeom>
        </p:spPr>
      </p:pic>
      <p:pic>
        <p:nvPicPr>
          <p:cNvPr id="1077" name="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8971141" y="9403794"/>
            <a:ext cx="2107177" cy="2432093"/>
          </a:xfrm>
          <a:prstGeom prst="rect">
            <a:avLst/>
          </a:prstGeom>
        </p:spPr>
      </p:pic>
      <p:pic>
        <p:nvPicPr>
          <p:cNvPr id="1079" name=""/>
          <p:cNvPicPr>
            <a:picLocks noChangeAspect="0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4281616" y="2525468"/>
            <a:ext cx="5340175" cy="4529904"/>
          </a:xfrm>
          <a:prstGeom prst="rect">
            <a:avLst/>
          </a:prstGeom>
        </p:spPr>
      </p:pic>
      <p:sp>
        <p:nvSpPr>
          <p:cNvPr id="1081" name="Shape 1081"/>
          <p:cNvSpPr/>
          <p:nvPr/>
        </p:nvSpPr>
        <p:spPr>
          <a:xfrm>
            <a:off x="14459417" y="2364451"/>
            <a:ext cx="2590080" cy="4210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0071" y="7605"/>
                  <a:pt x="12871" y="14805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stealth"/>
          </a:ln>
        </p:spPr>
        <p:txBody>
          <a:bodyPr/>
          <a:lstStyle/>
          <a:p>
            <a:pPr/>
          </a:p>
        </p:txBody>
      </p:sp>
      <p:pic>
        <p:nvPicPr>
          <p:cNvPr id="1082" name=""/>
          <p:cNvPicPr>
            <a:picLocks noChangeAspect="0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4270343" y="2885025"/>
            <a:ext cx="7241705" cy="4339371"/>
          </a:xfrm>
          <a:prstGeom prst="rect">
            <a:avLst/>
          </a:prstGeom>
        </p:spPr>
      </p:pic>
      <p:pic>
        <p:nvPicPr>
          <p:cNvPr id="1084" name=""/>
          <p:cNvPicPr>
            <a:picLocks noChangeAspect="0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4280248" y="5087845"/>
            <a:ext cx="7793688" cy="2447316"/>
          </a:xfrm>
          <a:prstGeom prst="rect">
            <a:avLst/>
          </a:prstGeom>
        </p:spPr>
      </p:pic>
      <p:pic>
        <p:nvPicPr>
          <p:cNvPr id="1086" name=""/>
          <p:cNvPicPr>
            <a:picLocks noChangeAspect="0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4385191" y="7416157"/>
            <a:ext cx="7789843" cy="592824"/>
          </a:xfrm>
          <a:prstGeom prst="rect">
            <a:avLst/>
          </a:prstGeom>
        </p:spPr>
      </p:pic>
      <p:pic>
        <p:nvPicPr>
          <p:cNvPr id="1088" name=""/>
          <p:cNvPicPr>
            <a:picLocks noChangeAspect="0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4519264" y="8094680"/>
            <a:ext cx="7561529" cy="1658903"/>
          </a:xfrm>
          <a:prstGeom prst="rect">
            <a:avLst/>
          </a:prstGeom>
        </p:spPr>
      </p:pic>
      <p:pic>
        <p:nvPicPr>
          <p:cNvPr id="1090" name=""/>
          <p:cNvPicPr>
            <a:picLocks noChangeAspect="0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3713216" y="9955801"/>
            <a:ext cx="830072" cy="1758078"/>
          </a:xfrm>
          <a:prstGeom prst="rect">
            <a:avLst/>
          </a:prstGeom>
        </p:spPr>
      </p:pic>
      <p:sp>
        <p:nvSpPr>
          <p:cNvPr id="1092" name="Shape 1092"/>
          <p:cNvSpPr/>
          <p:nvPr/>
        </p:nvSpPr>
        <p:spPr>
          <a:xfrm>
            <a:off x="10601120" y="3563675"/>
            <a:ext cx="927892" cy="1885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38100">
            <a:solidFill>
              <a:srgbClr val="58AD79"/>
            </a:solidFill>
            <a:prstDash val="sysDot"/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093" name=""/>
          <p:cNvPicPr>
            <a:picLocks noChangeAspect="0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4053042" y="2534786"/>
            <a:ext cx="922338" cy="3209599"/>
          </a:xfrm>
          <a:prstGeom prst="rect">
            <a:avLst/>
          </a:prstGeom>
        </p:spPr>
      </p:pic>
      <p:pic>
        <p:nvPicPr>
          <p:cNvPr id="1095" name=""/>
          <p:cNvPicPr>
            <a:picLocks noChangeAspect="0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4571085" y="8839184"/>
            <a:ext cx="6279624" cy="2993884"/>
          </a:xfrm>
          <a:prstGeom prst="rect">
            <a:avLst/>
          </a:prstGeom>
        </p:spPr>
      </p:pic>
      <p:pic>
        <p:nvPicPr>
          <p:cNvPr id="1097" name=""/>
          <p:cNvPicPr>
            <a:picLocks noChangeAspect="0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1687340" y="10086265"/>
            <a:ext cx="594455" cy="1554944"/>
          </a:xfrm>
          <a:prstGeom prst="rect">
            <a:avLst/>
          </a:prstGeom>
        </p:spPr>
      </p:pic>
      <p:sp>
        <p:nvSpPr>
          <p:cNvPr id="1099" name="Shape 1099"/>
          <p:cNvSpPr/>
          <p:nvPr/>
        </p:nvSpPr>
        <p:spPr>
          <a:xfrm>
            <a:off x="4849644" y="8058988"/>
            <a:ext cx="6051922" cy="3562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170" y="2709"/>
                  <a:pt x="6970" y="9909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stealth"/>
          </a:ln>
        </p:spPr>
        <p:txBody>
          <a:bodyPr/>
          <a:lstStyle/>
          <a:p>
            <a:pPr/>
          </a:p>
        </p:txBody>
      </p:sp>
      <p:pic>
        <p:nvPicPr>
          <p:cNvPr id="1100" name=""/>
          <p:cNvPicPr>
            <a:picLocks noChangeAspect="0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2413674" y="2542340"/>
            <a:ext cx="292288" cy="2884321"/>
          </a:xfrm>
          <a:prstGeom prst="rect">
            <a:avLst/>
          </a:prstGeom>
        </p:spPr>
      </p:pic>
      <p:pic>
        <p:nvPicPr>
          <p:cNvPr id="1102" name=""/>
          <p:cNvPicPr>
            <a:picLocks noChangeAspect="0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3450184" y="5271609"/>
            <a:ext cx="7685288" cy="2194872"/>
          </a:xfrm>
          <a:prstGeom prst="rect">
            <a:avLst/>
          </a:prstGeom>
        </p:spPr>
      </p:pic>
      <p:pic>
        <p:nvPicPr>
          <p:cNvPr id="1104" name=""/>
          <p:cNvPicPr>
            <a:picLocks noChangeAspect="0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8448787" y="3429594"/>
            <a:ext cx="2522660" cy="2836354"/>
          </a:xfrm>
          <a:prstGeom prst="rect">
            <a:avLst/>
          </a:prstGeom>
        </p:spPr>
      </p:pic>
      <p:pic>
        <p:nvPicPr>
          <p:cNvPr id="1106" name=""/>
          <p:cNvPicPr>
            <a:picLocks noChangeAspect="0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3162464" y="7156620"/>
            <a:ext cx="7901131" cy="753954"/>
          </a:xfrm>
          <a:prstGeom prst="rect">
            <a:avLst/>
          </a:prstGeom>
        </p:spPr>
      </p:pic>
      <p:grpSp>
        <p:nvGrpSpPr>
          <p:cNvPr id="1052" name="Group 1052"/>
          <p:cNvGrpSpPr/>
          <p:nvPr/>
        </p:nvGrpSpPr>
        <p:grpSpPr>
          <a:xfrm>
            <a:off x="5368453" y="11625952"/>
            <a:ext cx="1449952" cy="1834686"/>
            <a:chOff x="-6639" y="239177"/>
            <a:chExt cx="1449951" cy="1834685"/>
          </a:xfrm>
        </p:grpSpPr>
        <p:pic>
          <p:nvPicPr>
            <p:cNvPr id="1050" name=""/>
            <p:cNvPicPr>
              <a:picLocks noChangeAspect="0"/>
            </p:cNvPicPr>
            <p:nvPr/>
          </p:nvPicPr>
          <p:blipFill>
            <a:blip r:embed="rId37">
              <a:extLst/>
            </a:blip>
            <a:stretch>
              <a:fillRect/>
            </a:stretch>
          </p:blipFill>
          <p:spPr>
            <a:xfrm>
              <a:off x="-6640" y="239177"/>
              <a:ext cx="1449953" cy="1538026"/>
            </a:xfrm>
            <a:prstGeom prst="rect">
              <a:avLst/>
            </a:prstGeom>
            <a:effectLst/>
          </p:spPr>
        </p:pic>
        <p:sp>
          <p:nvSpPr>
            <p:cNvPr id="1051" name="Shape 1051"/>
            <p:cNvSpPr/>
            <p:nvPr/>
          </p:nvSpPr>
          <p:spPr>
            <a:xfrm>
              <a:off x="66208" y="1614977"/>
              <a:ext cx="1304257" cy="458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Bancos</a:t>
              </a:r>
            </a:p>
          </p:txBody>
        </p:sp>
      </p:grpSp>
      <p:grpSp>
        <p:nvGrpSpPr>
          <p:cNvPr id="1067" name="Group 1067"/>
          <p:cNvGrpSpPr/>
          <p:nvPr/>
        </p:nvGrpSpPr>
        <p:grpSpPr>
          <a:xfrm>
            <a:off x="399389" y="8320656"/>
            <a:ext cx="4528105" cy="2499013"/>
            <a:chOff x="-50800" y="-50799"/>
            <a:chExt cx="4528103" cy="2499012"/>
          </a:xfrm>
        </p:grpSpPr>
        <p:grpSp>
          <p:nvGrpSpPr>
            <p:cNvPr id="1055" name="Group 1055"/>
            <p:cNvGrpSpPr/>
            <p:nvPr/>
          </p:nvGrpSpPr>
          <p:grpSpPr>
            <a:xfrm>
              <a:off x="-50800" y="-50800"/>
              <a:ext cx="4528104" cy="2499013"/>
              <a:chOff x="0" y="0"/>
              <a:chExt cx="4528103" cy="2499012"/>
            </a:xfrm>
          </p:grpSpPr>
          <p:sp>
            <p:nvSpPr>
              <p:cNvPr id="1054" name="Shape 1054"/>
              <p:cNvSpPr/>
              <p:nvPr/>
            </p:nvSpPr>
            <p:spPr>
              <a:xfrm>
                <a:off x="50800" y="50800"/>
                <a:ext cx="4426504" cy="2397413"/>
              </a:xfrm>
              <a:prstGeom prst="roundRect">
                <a:avLst>
                  <a:gd name="adj" fmla="val 12498"/>
                </a:avLst>
              </a:prstGeom>
              <a:gradFill flip="none" rotWithShape="1">
                <a:gsLst>
                  <a:gs pos="0">
                    <a:srgbClr val="C1A347">
                      <a:alpha val="50822"/>
                    </a:srgbClr>
                  </a:gs>
                  <a:gs pos="100000">
                    <a:srgbClr val="EAD04D">
                      <a:alpha val="50822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pic>
            <p:nvPicPr>
              <p:cNvPr id="1053" name=""/>
              <p:cNvPicPr>
                <a:picLocks noChangeAspect="0"/>
              </p:cNvPicPr>
              <p:nvPr/>
            </p:nvPicPr>
            <p:blipFill>
              <a:blip r:embed="rId38">
                <a:alphaModFix amt="50822"/>
                <a:extLst/>
              </a:blip>
              <a:stretch>
                <a:fillRect/>
              </a:stretch>
            </p:blipFill>
            <p:spPr>
              <a:xfrm>
                <a:off x="0" y="0"/>
                <a:ext cx="4528104" cy="2499013"/>
              </a:xfrm>
              <a:prstGeom prst="rect">
                <a:avLst/>
              </a:prstGeom>
              <a:effectLst/>
            </p:spPr>
          </p:pic>
        </p:grpSp>
        <p:pic>
          <p:nvPicPr>
            <p:cNvPr id="1056" name=""/>
            <p:cNvPicPr>
              <a:picLocks noChangeAspect="0"/>
            </p:cNvPicPr>
            <p:nvPr/>
          </p:nvPicPr>
          <p:blipFill>
            <a:blip r:embed="rId39">
              <a:extLst/>
            </a:blip>
            <a:stretch>
              <a:fillRect/>
            </a:stretch>
          </p:blipFill>
          <p:spPr>
            <a:xfrm>
              <a:off x="310189" y="1243512"/>
              <a:ext cx="1236763" cy="76201"/>
            </a:xfrm>
            <a:prstGeom prst="rect">
              <a:avLst/>
            </a:prstGeom>
            <a:effectLst/>
          </p:spPr>
        </p:pic>
        <p:sp>
          <p:nvSpPr>
            <p:cNvPr id="1058" name="Shape 1058"/>
            <p:cNvSpPr/>
            <p:nvPr/>
          </p:nvSpPr>
          <p:spPr>
            <a:xfrm>
              <a:off x="1563279" y="1038032"/>
              <a:ext cx="716654" cy="481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1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Web</a:t>
              </a: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336940" y="1655271"/>
              <a:ext cx="1160563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6F6A5A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1563279" y="1391104"/>
              <a:ext cx="984508" cy="481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1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Socket</a:t>
              </a:r>
            </a:p>
          </p:txBody>
        </p:sp>
        <p:pic>
          <p:nvPicPr>
            <p:cNvPr id="1061" name=""/>
            <p:cNvPicPr>
              <a:picLocks noChangeAspect="0"/>
            </p:cNvPicPr>
            <p:nvPr/>
          </p:nvPicPr>
          <p:blipFill>
            <a:blip r:embed="rId40">
              <a:extLst/>
            </a:blip>
            <a:stretch>
              <a:fillRect/>
            </a:stretch>
          </p:blipFill>
          <p:spPr>
            <a:xfrm>
              <a:off x="323838" y="895560"/>
              <a:ext cx="1209464" cy="63501"/>
            </a:xfrm>
            <a:prstGeom prst="rect">
              <a:avLst/>
            </a:prstGeom>
            <a:effectLst/>
          </p:spPr>
        </p:pic>
        <p:sp>
          <p:nvSpPr>
            <p:cNvPr id="1063" name="Shape 1063"/>
            <p:cNvSpPr/>
            <p:nvPr/>
          </p:nvSpPr>
          <p:spPr>
            <a:xfrm>
              <a:off x="1563279" y="656929"/>
              <a:ext cx="960241" cy="511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1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FTP</a:t>
              </a: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351032" y="2022578"/>
              <a:ext cx="1155077" cy="11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58AD79"/>
              </a:solidFill>
              <a:prstDash val="sysDot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1563279" y="1815387"/>
              <a:ext cx="1633962" cy="408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1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Web Service</a:t>
              </a: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23848" y="54713"/>
              <a:ext cx="1890376" cy="481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6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Legenda</a:t>
              </a:r>
            </a:p>
          </p:txBody>
        </p:sp>
      </p:grpSp>
      <p:pic>
        <p:nvPicPr>
          <p:cNvPr id="1109" name=""/>
          <p:cNvPicPr>
            <a:picLocks noChangeAspect="0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4282288" y="9553112"/>
            <a:ext cx="3165948" cy="2634082"/>
          </a:xfrm>
          <a:prstGeom prst="rect">
            <a:avLst/>
          </a:prstGeom>
        </p:spPr>
      </p:pic>
      <p:grpSp>
        <p:nvGrpSpPr>
          <p:cNvPr id="1071" name="Group 1071"/>
          <p:cNvGrpSpPr/>
          <p:nvPr/>
        </p:nvGrpSpPr>
        <p:grpSpPr>
          <a:xfrm>
            <a:off x="7212100" y="11764743"/>
            <a:ext cx="2450560" cy="1557105"/>
            <a:chOff x="-127000" y="-126999"/>
            <a:chExt cx="2450558" cy="1557103"/>
          </a:xfrm>
        </p:grpSpPr>
        <p:sp>
          <p:nvSpPr>
            <p:cNvPr id="1069" name="Shape 1069"/>
            <p:cNvSpPr/>
            <p:nvPr/>
          </p:nvSpPr>
          <p:spPr>
            <a:xfrm>
              <a:off x="278275" y="960973"/>
              <a:ext cx="1640009" cy="469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lvl1pPr>
            </a:lstStyle>
            <a:p>
              <a:pPr/>
              <a:r>
                <a:t>Impressão</a:t>
              </a:r>
            </a:p>
          </p:txBody>
        </p:sp>
        <p:pic>
          <p:nvPicPr>
            <p:cNvPr id="1070" name=""/>
            <p:cNvPicPr>
              <a:picLocks noChangeAspect="0"/>
            </p:cNvPicPr>
            <p:nvPr/>
          </p:nvPicPr>
          <p:blipFill>
            <a:blip r:embed="rId42">
              <a:extLst/>
            </a:blip>
            <a:stretch>
              <a:fillRect/>
            </a:stretch>
          </p:blipFill>
          <p:spPr>
            <a:xfrm>
              <a:off x="-127000" y="-127001"/>
              <a:ext cx="2450559" cy="1075305"/>
            </a:xfrm>
            <a:prstGeom prst="rect">
              <a:avLst/>
            </a:prstGeom>
            <a:effectLst/>
          </p:spPr>
        </p:pic>
      </p:grpSp>
      <p:pic>
        <p:nvPicPr>
          <p:cNvPr id="1111" name=""/>
          <p:cNvPicPr>
            <a:picLocks noChangeAspect="0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2804029" y="2531225"/>
            <a:ext cx="1240447" cy="134345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-1" y="-47762"/>
            <a:ext cx="24384001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4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008" y="-24622"/>
            <a:ext cx="24416016" cy="7077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303" y="2751174"/>
            <a:ext cx="3677169" cy="133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507" y="519542"/>
            <a:ext cx="3273304" cy="1510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35533" y="4809331"/>
            <a:ext cx="6934201" cy="2298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" name="Group 153"/>
          <p:cNvGrpSpPr/>
          <p:nvPr/>
        </p:nvGrpSpPr>
        <p:grpSpPr>
          <a:xfrm>
            <a:off x="9422236" y="2808182"/>
            <a:ext cx="10450196" cy="1944369"/>
            <a:chOff x="0" y="0"/>
            <a:chExt cx="10450194" cy="1944367"/>
          </a:xfrm>
        </p:grpSpPr>
        <p:sp>
          <p:nvSpPr>
            <p:cNvPr id="151" name="Shape 151"/>
            <p:cNvSpPr/>
            <p:nvPr/>
          </p:nvSpPr>
          <p:spPr>
            <a:xfrm>
              <a:off x="-1" y="-1"/>
              <a:ext cx="10373996" cy="189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Juntos no desafio social </a:t>
              </a:r>
            </a:p>
            <a:p>
              <a:pPr>
                <a:spcBef>
                  <a:spcPts val="3500"/>
                </a:spcBef>
                <a:defRPr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da Inclusão digital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76199" y="50799"/>
              <a:ext cx="10373996" cy="189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Juntos no desafio social </a:t>
              </a:r>
            </a:p>
            <a:p>
              <a:pPr>
                <a:spcBef>
                  <a:spcPts val="3500"/>
                </a:spcBef>
                <a:defRPr>
                  <a:solidFill>
                    <a:srgbClr val="FFFFFF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da Inclusão digital</a:t>
              </a:r>
            </a:p>
          </p:txBody>
        </p:sp>
      </p:grpSp>
      <p:sp>
        <p:nvSpPr>
          <p:cNvPr id="154" name="Shape 154"/>
          <p:cNvSpPr/>
          <p:nvPr/>
        </p:nvSpPr>
        <p:spPr>
          <a:xfrm>
            <a:off x="527178" y="7486134"/>
            <a:ext cx="8300041" cy="433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17361" indent="-617361" algn="l">
              <a:lnSpc>
                <a:spcPct val="150000"/>
              </a:lnSpc>
              <a:buSzPct val="142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 Solução Nuvem SERPRO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Backup na Nuvem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VAN do Governo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ESB Big Data Collect</a:t>
            </a:r>
          </a:p>
        </p:txBody>
      </p:sp>
      <p:sp>
        <p:nvSpPr>
          <p:cNvPr id="155" name="Shape 155"/>
          <p:cNvSpPr/>
          <p:nvPr/>
        </p:nvSpPr>
        <p:spPr>
          <a:xfrm>
            <a:off x="10102978" y="7219434"/>
            <a:ext cx="13632957" cy="547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17361" indent="-617361" algn="l">
              <a:lnSpc>
                <a:spcPct val="150000"/>
              </a:lnSpc>
              <a:buSzPct val="142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 Solução Educação a Distância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Educarão corporativa do Governo Federal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Rede Social Interligando os Telecentros 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Acompanhamento da vida escolar pelos </a:t>
            </a:r>
            <a:br/>
            <a:r>
              <a:t>pelos pais por celular</a:t>
            </a:r>
          </a:p>
        </p:txBody>
      </p:sp>
      <p:sp>
        <p:nvSpPr>
          <p:cNvPr id="156" name="Shape 156"/>
          <p:cNvSpPr/>
          <p:nvPr/>
        </p:nvSpPr>
        <p:spPr>
          <a:xfrm>
            <a:off x="21568651" y="5817129"/>
            <a:ext cx="2735098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continua…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/>
          <p:nvPr/>
        </p:nvSpPr>
        <p:spPr>
          <a:xfrm>
            <a:off x="12055660" y="1710467"/>
            <a:ext cx="12385898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15" name="Shape 1115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1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Shape 1118"/>
          <p:cNvSpPr/>
          <p:nvPr/>
        </p:nvSpPr>
        <p:spPr>
          <a:xfrm>
            <a:off x="430132" y="400200"/>
            <a:ext cx="101205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o Ministério da Saúde</a:t>
            </a:r>
          </a:p>
        </p:txBody>
      </p:sp>
      <p:sp>
        <p:nvSpPr>
          <p:cNvPr id="1119" name="Shape 1119"/>
          <p:cNvSpPr/>
          <p:nvPr/>
        </p:nvSpPr>
        <p:spPr>
          <a:xfrm>
            <a:off x="12323677" y="4756246"/>
            <a:ext cx="11849863" cy="54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Usada a API do Q-Ware no SisNet/Datasus responsável pela replicação das bases de + 89 sistemas das mais de 10.000 unidades de saúde espalhadas pelos municípios e estados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Api do Q-Ware usada para criptografia, transporte, e carga no barramento do Cartão Nacional de Saúde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Q-Ware Cloud File Publisher usado por várias aplicação do Datasus para troca e publicação de bases de dados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Envio de bases de dados dos planos de saúde para a ANS</a:t>
            </a:r>
          </a:p>
        </p:txBody>
      </p:sp>
      <p:pic>
        <p:nvPicPr>
          <p:cNvPr id="112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4859" y="6593219"/>
            <a:ext cx="7729510" cy="1726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Nuvem.png"/>
          <p:cNvPicPr>
            <a:picLocks noChangeAspect="1"/>
          </p:cNvPicPr>
          <p:nvPr/>
        </p:nvPicPr>
        <p:blipFill>
          <a:blip r:embed="rId2">
            <a:alphaModFix amt="69113"/>
            <a:extLst/>
          </a:blip>
          <a:stretch>
            <a:fillRect/>
          </a:stretch>
        </p:blipFill>
        <p:spPr>
          <a:xfrm>
            <a:off x="3666199" y="2123612"/>
            <a:ext cx="17741901" cy="1079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Shape 1123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12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Shape 1126"/>
          <p:cNvSpPr/>
          <p:nvPr/>
        </p:nvSpPr>
        <p:spPr>
          <a:xfrm>
            <a:off x="430132" y="400200"/>
            <a:ext cx="101205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o Ministério da Saúde</a:t>
            </a:r>
          </a:p>
        </p:txBody>
      </p:sp>
      <p:pic>
        <p:nvPicPr>
          <p:cNvPr id="112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75871" y="200092"/>
            <a:ext cx="5842098" cy="13050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30" name="Group 1130"/>
          <p:cNvGrpSpPr/>
          <p:nvPr/>
        </p:nvGrpSpPr>
        <p:grpSpPr>
          <a:xfrm>
            <a:off x="21376304" y="2116145"/>
            <a:ext cx="2335269" cy="2346310"/>
            <a:chOff x="0" y="0"/>
            <a:chExt cx="2335268" cy="2346308"/>
          </a:xfrm>
        </p:grpSpPr>
        <p:pic>
          <p:nvPicPr>
            <p:cNvPr id="1128" name="image64.t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1039"/>
              <a:ext cx="2335269" cy="2335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9" name="Shape 1129"/>
            <p:cNvSpPr/>
            <p:nvPr/>
          </p:nvSpPr>
          <p:spPr>
            <a:xfrm>
              <a:off x="46139" y="-1"/>
              <a:ext cx="2242809" cy="415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i="1" sz="18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Unidades de Saúde</a:t>
              </a:r>
            </a:p>
          </p:txBody>
        </p:sp>
      </p:grpSp>
      <p:grpSp>
        <p:nvGrpSpPr>
          <p:cNvPr id="1133" name="Group 1133"/>
          <p:cNvGrpSpPr/>
          <p:nvPr/>
        </p:nvGrpSpPr>
        <p:grpSpPr>
          <a:xfrm>
            <a:off x="2291655" y="1911950"/>
            <a:ext cx="2088311" cy="2290034"/>
            <a:chOff x="0" y="-121"/>
            <a:chExt cx="2088309" cy="2290033"/>
          </a:xfrm>
        </p:grpSpPr>
        <p:pic>
          <p:nvPicPr>
            <p:cNvPr id="1131" name="image70.jpe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4224" t="3006" r="2305" b="2173"/>
            <a:stretch>
              <a:fillRect/>
            </a:stretch>
          </p:blipFill>
          <p:spPr>
            <a:xfrm>
              <a:off x="17903" y="-122"/>
              <a:ext cx="1574405" cy="1777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fill="norm" stroke="1" extrusionOk="0">
                  <a:moveTo>
                    <a:pt x="13128" y="6"/>
                  </a:moveTo>
                  <a:cubicBezTo>
                    <a:pt x="13044" y="-5"/>
                    <a:pt x="12966" y="0"/>
                    <a:pt x="12861" y="11"/>
                  </a:cubicBezTo>
                  <a:cubicBezTo>
                    <a:pt x="12620" y="36"/>
                    <a:pt x="12007" y="234"/>
                    <a:pt x="11500" y="455"/>
                  </a:cubicBezTo>
                  <a:cubicBezTo>
                    <a:pt x="9723" y="1230"/>
                    <a:pt x="7755" y="2005"/>
                    <a:pt x="7100" y="2183"/>
                  </a:cubicBezTo>
                  <a:cubicBezTo>
                    <a:pt x="5916" y="2505"/>
                    <a:pt x="6023" y="1675"/>
                    <a:pt x="5989" y="10293"/>
                  </a:cubicBezTo>
                  <a:cubicBezTo>
                    <a:pt x="5973" y="14433"/>
                    <a:pt x="5986" y="18045"/>
                    <a:pt x="6022" y="18317"/>
                  </a:cubicBezTo>
                  <a:cubicBezTo>
                    <a:pt x="6085" y="18807"/>
                    <a:pt x="6093" y="18812"/>
                    <a:pt x="6686" y="19066"/>
                  </a:cubicBezTo>
                  <a:cubicBezTo>
                    <a:pt x="7342" y="19347"/>
                    <a:pt x="7478" y="19309"/>
                    <a:pt x="7481" y="18818"/>
                  </a:cubicBezTo>
                  <a:cubicBezTo>
                    <a:pt x="7485" y="18338"/>
                    <a:pt x="7913" y="18209"/>
                    <a:pt x="8396" y="18541"/>
                  </a:cubicBezTo>
                  <a:cubicBezTo>
                    <a:pt x="8552" y="18650"/>
                    <a:pt x="8722" y="18713"/>
                    <a:pt x="8783" y="18680"/>
                  </a:cubicBezTo>
                  <a:cubicBezTo>
                    <a:pt x="8844" y="18647"/>
                    <a:pt x="9045" y="18743"/>
                    <a:pt x="9224" y="18899"/>
                  </a:cubicBezTo>
                  <a:cubicBezTo>
                    <a:pt x="9591" y="19221"/>
                    <a:pt x="9684" y="19824"/>
                    <a:pt x="9382" y="19925"/>
                  </a:cubicBezTo>
                  <a:cubicBezTo>
                    <a:pt x="9174" y="19996"/>
                    <a:pt x="9375" y="20243"/>
                    <a:pt x="9643" y="20245"/>
                  </a:cubicBezTo>
                  <a:cubicBezTo>
                    <a:pt x="9740" y="20245"/>
                    <a:pt x="10408" y="20505"/>
                    <a:pt x="11124" y="20818"/>
                  </a:cubicBezTo>
                  <a:cubicBezTo>
                    <a:pt x="12904" y="21595"/>
                    <a:pt x="13068" y="21586"/>
                    <a:pt x="14396" y="20613"/>
                  </a:cubicBezTo>
                  <a:cubicBezTo>
                    <a:pt x="14706" y="20386"/>
                    <a:pt x="15312" y="19949"/>
                    <a:pt x="15736" y="19644"/>
                  </a:cubicBezTo>
                  <a:cubicBezTo>
                    <a:pt x="16160" y="19338"/>
                    <a:pt x="16548" y="18982"/>
                    <a:pt x="16602" y="18856"/>
                  </a:cubicBezTo>
                  <a:cubicBezTo>
                    <a:pt x="16711" y="18605"/>
                    <a:pt x="16816" y="18572"/>
                    <a:pt x="16999" y="18732"/>
                  </a:cubicBezTo>
                  <a:cubicBezTo>
                    <a:pt x="17169" y="18881"/>
                    <a:pt x="17762" y="18748"/>
                    <a:pt x="17946" y="18517"/>
                  </a:cubicBezTo>
                  <a:cubicBezTo>
                    <a:pt x="18031" y="18412"/>
                    <a:pt x="18087" y="18206"/>
                    <a:pt x="18066" y="18059"/>
                  </a:cubicBezTo>
                  <a:cubicBezTo>
                    <a:pt x="18024" y="17769"/>
                    <a:pt x="18351" y="17491"/>
                    <a:pt x="18741" y="17491"/>
                  </a:cubicBezTo>
                  <a:cubicBezTo>
                    <a:pt x="18851" y="17491"/>
                    <a:pt x="19039" y="17431"/>
                    <a:pt x="19155" y="17357"/>
                  </a:cubicBezTo>
                  <a:cubicBezTo>
                    <a:pt x="19293" y="17268"/>
                    <a:pt x="19404" y="17249"/>
                    <a:pt x="19487" y="17310"/>
                  </a:cubicBezTo>
                  <a:cubicBezTo>
                    <a:pt x="19570" y="17370"/>
                    <a:pt x="19646" y="17363"/>
                    <a:pt x="19694" y="17295"/>
                  </a:cubicBezTo>
                  <a:cubicBezTo>
                    <a:pt x="19746" y="17221"/>
                    <a:pt x="19837" y="17236"/>
                    <a:pt x="20005" y="17333"/>
                  </a:cubicBezTo>
                  <a:cubicBezTo>
                    <a:pt x="20311" y="17509"/>
                    <a:pt x="20933" y="17484"/>
                    <a:pt x="21273" y="17286"/>
                  </a:cubicBezTo>
                  <a:lnTo>
                    <a:pt x="21540" y="17133"/>
                  </a:lnTo>
                  <a:lnTo>
                    <a:pt x="21567" y="12030"/>
                  </a:lnTo>
                  <a:lnTo>
                    <a:pt x="21600" y="6923"/>
                  </a:lnTo>
                  <a:lnTo>
                    <a:pt x="20968" y="6679"/>
                  </a:lnTo>
                  <a:cubicBezTo>
                    <a:pt x="20622" y="6545"/>
                    <a:pt x="20145" y="6357"/>
                    <a:pt x="19901" y="6259"/>
                  </a:cubicBezTo>
                  <a:cubicBezTo>
                    <a:pt x="17635" y="5357"/>
                    <a:pt x="17125" y="5212"/>
                    <a:pt x="16983" y="5414"/>
                  </a:cubicBezTo>
                  <a:cubicBezTo>
                    <a:pt x="16791" y="5686"/>
                    <a:pt x="16705" y="5260"/>
                    <a:pt x="16705" y="3958"/>
                  </a:cubicBezTo>
                  <a:lnTo>
                    <a:pt x="16705" y="2522"/>
                  </a:lnTo>
                  <a:lnTo>
                    <a:pt x="16248" y="2164"/>
                  </a:lnTo>
                  <a:cubicBezTo>
                    <a:pt x="15994" y="1967"/>
                    <a:pt x="15227" y="1395"/>
                    <a:pt x="14543" y="889"/>
                  </a:cubicBezTo>
                  <a:cubicBezTo>
                    <a:pt x="13644" y="225"/>
                    <a:pt x="13379" y="38"/>
                    <a:pt x="13128" y="6"/>
                  </a:cubicBezTo>
                  <a:close/>
                  <a:moveTo>
                    <a:pt x="2820" y="7562"/>
                  </a:moveTo>
                  <a:cubicBezTo>
                    <a:pt x="1548" y="7569"/>
                    <a:pt x="271" y="7601"/>
                    <a:pt x="136" y="7643"/>
                  </a:cubicBezTo>
                  <a:cubicBezTo>
                    <a:pt x="30" y="7676"/>
                    <a:pt x="0" y="8845"/>
                    <a:pt x="0" y="13056"/>
                  </a:cubicBezTo>
                  <a:cubicBezTo>
                    <a:pt x="0" y="18072"/>
                    <a:pt x="14" y="18437"/>
                    <a:pt x="191" y="18527"/>
                  </a:cubicBezTo>
                  <a:cubicBezTo>
                    <a:pt x="295" y="18581"/>
                    <a:pt x="443" y="18608"/>
                    <a:pt x="523" y="18584"/>
                  </a:cubicBezTo>
                  <a:cubicBezTo>
                    <a:pt x="602" y="18559"/>
                    <a:pt x="725" y="18532"/>
                    <a:pt x="800" y="18532"/>
                  </a:cubicBezTo>
                  <a:cubicBezTo>
                    <a:pt x="875" y="18532"/>
                    <a:pt x="998" y="18427"/>
                    <a:pt x="1067" y="18293"/>
                  </a:cubicBezTo>
                  <a:cubicBezTo>
                    <a:pt x="1137" y="18159"/>
                    <a:pt x="1241" y="18072"/>
                    <a:pt x="1296" y="18102"/>
                  </a:cubicBezTo>
                  <a:cubicBezTo>
                    <a:pt x="1351" y="18132"/>
                    <a:pt x="1426" y="18110"/>
                    <a:pt x="1465" y="18054"/>
                  </a:cubicBezTo>
                  <a:cubicBezTo>
                    <a:pt x="1515" y="17983"/>
                    <a:pt x="1586" y="17986"/>
                    <a:pt x="1693" y="18064"/>
                  </a:cubicBezTo>
                  <a:cubicBezTo>
                    <a:pt x="1845" y="18175"/>
                    <a:pt x="1858" y="18165"/>
                    <a:pt x="1884" y="17940"/>
                  </a:cubicBezTo>
                  <a:cubicBezTo>
                    <a:pt x="1906" y="17747"/>
                    <a:pt x="2271" y="17744"/>
                    <a:pt x="2341" y="17935"/>
                  </a:cubicBezTo>
                  <a:cubicBezTo>
                    <a:pt x="2568" y="18553"/>
                    <a:pt x="2519" y="18532"/>
                    <a:pt x="4007" y="18532"/>
                  </a:cubicBezTo>
                  <a:cubicBezTo>
                    <a:pt x="4928" y="18532"/>
                    <a:pt x="5422" y="18499"/>
                    <a:pt x="5510" y="18422"/>
                  </a:cubicBezTo>
                  <a:cubicBezTo>
                    <a:pt x="5608" y="18336"/>
                    <a:pt x="5641" y="16998"/>
                    <a:pt x="5641" y="12999"/>
                  </a:cubicBezTo>
                  <a:cubicBezTo>
                    <a:pt x="5641" y="8044"/>
                    <a:pt x="5633" y="7694"/>
                    <a:pt x="5456" y="7615"/>
                  </a:cubicBezTo>
                  <a:cubicBezTo>
                    <a:pt x="5363" y="7574"/>
                    <a:pt x="4092" y="7555"/>
                    <a:pt x="2820" y="75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132" name="Shape 1132"/>
            <p:cNvSpPr/>
            <p:nvPr/>
          </p:nvSpPr>
          <p:spPr>
            <a:xfrm>
              <a:off x="0" y="1586638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i="1" sz="18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Sec. Estaduais de Saúde</a:t>
              </a:r>
            </a:p>
          </p:txBody>
        </p:sp>
      </p:grpSp>
      <p:grpSp>
        <p:nvGrpSpPr>
          <p:cNvPr id="1140" name="Group 1140"/>
          <p:cNvGrpSpPr/>
          <p:nvPr/>
        </p:nvGrpSpPr>
        <p:grpSpPr>
          <a:xfrm>
            <a:off x="327244" y="7850151"/>
            <a:ext cx="2218435" cy="2418381"/>
            <a:chOff x="0" y="0"/>
            <a:chExt cx="2218434" cy="2418380"/>
          </a:xfrm>
        </p:grpSpPr>
        <p:grpSp>
          <p:nvGrpSpPr>
            <p:cNvPr id="1138" name="Group 1138"/>
            <p:cNvGrpSpPr/>
            <p:nvPr/>
          </p:nvGrpSpPr>
          <p:grpSpPr>
            <a:xfrm>
              <a:off x="662349" y="-1"/>
              <a:ext cx="1556086" cy="2000827"/>
              <a:chOff x="0" y="0"/>
              <a:chExt cx="1556085" cy="2000825"/>
            </a:xfrm>
          </p:grpSpPr>
          <p:pic>
            <p:nvPicPr>
              <p:cNvPr id="1134" name="image20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258932"/>
                <a:ext cx="1127109" cy="17418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137" name="Group 1137"/>
              <p:cNvGrpSpPr/>
              <p:nvPr/>
            </p:nvGrpSpPr>
            <p:grpSpPr>
              <a:xfrm>
                <a:off x="1100472" y="0"/>
                <a:ext cx="455614" cy="916042"/>
                <a:chOff x="0" y="0"/>
                <a:chExt cx="455612" cy="916041"/>
              </a:xfrm>
            </p:grpSpPr>
            <p:pic>
              <p:nvPicPr>
                <p:cNvPr id="1135" name="image39.ti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125" t="3320" r="1821" b="2869"/>
                <a:stretch>
                  <a:fillRect/>
                </a:stretch>
              </p:blipFill>
              <p:spPr>
                <a:xfrm>
                  <a:off x="0" y="466381"/>
                  <a:ext cx="455613" cy="4496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2098" y="0"/>
                      </a:moveTo>
                      <a:cubicBezTo>
                        <a:pt x="10716" y="638"/>
                        <a:pt x="9075" y="1810"/>
                        <a:pt x="5946" y="4080"/>
                      </a:cubicBezTo>
                      <a:lnTo>
                        <a:pt x="0" y="8388"/>
                      </a:lnTo>
                      <a:cubicBezTo>
                        <a:pt x="148" y="8731"/>
                        <a:pt x="247" y="9208"/>
                        <a:pt x="452" y="9437"/>
                      </a:cubicBezTo>
                      <a:cubicBezTo>
                        <a:pt x="1527" y="10642"/>
                        <a:pt x="1527" y="10754"/>
                        <a:pt x="452" y="11172"/>
                      </a:cubicBezTo>
                      <a:cubicBezTo>
                        <a:pt x="266" y="11244"/>
                        <a:pt x="164" y="11521"/>
                        <a:pt x="38" y="11725"/>
                      </a:cubicBezTo>
                      <a:cubicBezTo>
                        <a:pt x="142" y="11896"/>
                        <a:pt x="246" y="12110"/>
                        <a:pt x="376" y="12220"/>
                      </a:cubicBezTo>
                      <a:cubicBezTo>
                        <a:pt x="1347" y="13037"/>
                        <a:pt x="1347" y="13231"/>
                        <a:pt x="376" y="14317"/>
                      </a:cubicBezTo>
                      <a:cubicBezTo>
                        <a:pt x="271" y="14435"/>
                        <a:pt x="207" y="14734"/>
                        <a:pt x="113" y="14908"/>
                      </a:cubicBezTo>
                      <a:lnTo>
                        <a:pt x="4422" y="18226"/>
                      </a:lnTo>
                      <a:lnTo>
                        <a:pt x="8806" y="21600"/>
                      </a:lnTo>
                      <a:cubicBezTo>
                        <a:pt x="10230" y="20974"/>
                        <a:pt x="11935" y="19739"/>
                        <a:pt x="15203" y="17387"/>
                      </a:cubicBezTo>
                      <a:lnTo>
                        <a:pt x="21355" y="12983"/>
                      </a:lnTo>
                      <a:cubicBezTo>
                        <a:pt x="21282" y="12803"/>
                        <a:pt x="21248" y="12417"/>
                        <a:pt x="21167" y="12335"/>
                      </a:cubicBezTo>
                      <a:cubicBezTo>
                        <a:pt x="20504" y="11663"/>
                        <a:pt x="20504" y="11272"/>
                        <a:pt x="21167" y="10600"/>
                      </a:cubicBezTo>
                      <a:cubicBezTo>
                        <a:pt x="21349" y="10415"/>
                        <a:pt x="21468" y="9744"/>
                        <a:pt x="21600" y="9113"/>
                      </a:cubicBezTo>
                      <a:cubicBezTo>
                        <a:pt x="21587" y="9105"/>
                        <a:pt x="21595" y="8794"/>
                        <a:pt x="21581" y="8808"/>
                      </a:cubicBezTo>
                      <a:cubicBezTo>
                        <a:pt x="20681" y="9721"/>
                        <a:pt x="18589" y="7907"/>
                        <a:pt x="18947" y="6520"/>
                      </a:cubicBezTo>
                      <a:cubicBezTo>
                        <a:pt x="19213" y="5492"/>
                        <a:pt x="18328" y="4396"/>
                        <a:pt x="15447" y="2192"/>
                      </a:cubicBezTo>
                      <a:cubicBezTo>
                        <a:pt x="13955" y="1050"/>
                        <a:pt x="13031" y="429"/>
                        <a:pt x="12098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6" name="image19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35935" y="0"/>
                  <a:ext cx="383490" cy="4279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1139" name="Shape 1139"/>
            <p:cNvSpPr/>
            <p:nvPr/>
          </p:nvSpPr>
          <p:spPr>
            <a:xfrm>
              <a:off x="0" y="2002810"/>
              <a:ext cx="2088309" cy="415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i="1" sz="18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Lan-Houses</a:t>
              </a:r>
            </a:p>
          </p:txBody>
        </p:sp>
      </p:grpSp>
      <p:grpSp>
        <p:nvGrpSpPr>
          <p:cNvPr id="1146" name="Group 1146"/>
          <p:cNvGrpSpPr/>
          <p:nvPr/>
        </p:nvGrpSpPr>
        <p:grpSpPr>
          <a:xfrm>
            <a:off x="612091" y="4895296"/>
            <a:ext cx="2088311" cy="2181872"/>
            <a:chOff x="0" y="0"/>
            <a:chExt cx="2088309" cy="2181870"/>
          </a:xfrm>
        </p:grpSpPr>
        <p:grpSp>
          <p:nvGrpSpPr>
            <p:cNvPr id="1144" name="Group 1144"/>
            <p:cNvGrpSpPr/>
            <p:nvPr/>
          </p:nvGrpSpPr>
          <p:grpSpPr>
            <a:xfrm>
              <a:off x="149186" y="0"/>
              <a:ext cx="1346674" cy="1446506"/>
              <a:chOff x="-1" y="0"/>
              <a:chExt cx="1346673" cy="1446505"/>
            </a:xfrm>
          </p:grpSpPr>
          <p:pic>
            <p:nvPicPr>
              <p:cNvPr id="1141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907" b="2873"/>
              <a:stretch>
                <a:fillRect/>
              </a:stretch>
            </p:blipFill>
            <p:spPr>
              <a:xfrm>
                <a:off x="-2" y="40272"/>
                <a:ext cx="584201" cy="577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91" y="0"/>
                    </a:moveTo>
                    <a:cubicBezTo>
                      <a:pt x="10708" y="638"/>
                      <a:pt x="9075" y="1801"/>
                      <a:pt x="5943" y="4070"/>
                    </a:cubicBezTo>
                    <a:lnTo>
                      <a:pt x="0" y="8393"/>
                    </a:lnTo>
                    <a:cubicBezTo>
                      <a:pt x="148" y="8736"/>
                      <a:pt x="235" y="9189"/>
                      <a:pt x="440" y="9418"/>
                    </a:cubicBezTo>
                    <a:cubicBezTo>
                      <a:pt x="1517" y="10623"/>
                      <a:pt x="1517" y="10768"/>
                      <a:pt x="440" y="11186"/>
                    </a:cubicBezTo>
                    <a:cubicBezTo>
                      <a:pt x="254" y="11259"/>
                      <a:pt x="170" y="11532"/>
                      <a:pt x="44" y="11736"/>
                    </a:cubicBezTo>
                    <a:cubicBezTo>
                      <a:pt x="148" y="11907"/>
                      <a:pt x="237" y="12101"/>
                      <a:pt x="367" y="12211"/>
                    </a:cubicBezTo>
                    <a:cubicBezTo>
                      <a:pt x="1339" y="13027"/>
                      <a:pt x="1339" y="13234"/>
                      <a:pt x="367" y="14321"/>
                    </a:cubicBezTo>
                    <a:cubicBezTo>
                      <a:pt x="262" y="14439"/>
                      <a:pt x="210" y="14726"/>
                      <a:pt x="117" y="14900"/>
                    </a:cubicBezTo>
                    <a:lnTo>
                      <a:pt x="4446" y="18228"/>
                    </a:lnTo>
                    <a:lnTo>
                      <a:pt x="8804" y="21600"/>
                    </a:lnTo>
                    <a:cubicBezTo>
                      <a:pt x="10231" y="20974"/>
                      <a:pt x="11947" y="19763"/>
                      <a:pt x="15217" y="17411"/>
                    </a:cubicBezTo>
                    <a:lnTo>
                      <a:pt x="21380" y="12969"/>
                    </a:lnTo>
                    <a:cubicBezTo>
                      <a:pt x="21307" y="12789"/>
                      <a:pt x="21271" y="12398"/>
                      <a:pt x="21189" y="12315"/>
                    </a:cubicBezTo>
                    <a:cubicBezTo>
                      <a:pt x="20526" y="11643"/>
                      <a:pt x="20526" y="11294"/>
                      <a:pt x="21189" y="10622"/>
                    </a:cubicBezTo>
                    <a:cubicBezTo>
                      <a:pt x="21372" y="10438"/>
                      <a:pt x="21468" y="9737"/>
                      <a:pt x="21600" y="9106"/>
                    </a:cubicBezTo>
                    <a:cubicBezTo>
                      <a:pt x="21587" y="9097"/>
                      <a:pt x="21598" y="8795"/>
                      <a:pt x="21585" y="8809"/>
                    </a:cubicBezTo>
                    <a:cubicBezTo>
                      <a:pt x="20684" y="9722"/>
                      <a:pt x="18615" y="7908"/>
                      <a:pt x="18973" y="6522"/>
                    </a:cubicBezTo>
                    <a:cubicBezTo>
                      <a:pt x="19238" y="5494"/>
                      <a:pt x="18335" y="4387"/>
                      <a:pt x="15452" y="2184"/>
                    </a:cubicBezTo>
                    <a:cubicBezTo>
                      <a:pt x="13957" y="1041"/>
                      <a:pt x="13026" y="429"/>
                      <a:pt x="1209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2" name="image23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26603" y="0"/>
                <a:ext cx="720070" cy="1446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3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6118" y="867819"/>
                <a:ext cx="492161" cy="5492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45" name="Shape 1145"/>
            <p:cNvSpPr/>
            <p:nvPr/>
          </p:nvSpPr>
          <p:spPr>
            <a:xfrm>
              <a:off x="0" y="1478597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i="1" sz="18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i="1" sz="18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Mobile</a:t>
              </a:r>
            </a:p>
          </p:txBody>
        </p:sp>
      </p:grpSp>
      <p:grpSp>
        <p:nvGrpSpPr>
          <p:cNvPr id="1152" name="Group 1152"/>
          <p:cNvGrpSpPr/>
          <p:nvPr/>
        </p:nvGrpSpPr>
        <p:grpSpPr>
          <a:xfrm>
            <a:off x="21564758" y="4788649"/>
            <a:ext cx="2088310" cy="2395166"/>
            <a:chOff x="0" y="0"/>
            <a:chExt cx="2088309" cy="2395164"/>
          </a:xfrm>
        </p:grpSpPr>
        <p:grpSp>
          <p:nvGrpSpPr>
            <p:cNvPr id="1150" name="Group 1150"/>
            <p:cNvGrpSpPr/>
            <p:nvPr/>
          </p:nvGrpSpPr>
          <p:grpSpPr>
            <a:xfrm>
              <a:off x="567037" y="-1"/>
              <a:ext cx="1396169" cy="1775754"/>
              <a:chOff x="0" y="-1"/>
              <a:chExt cx="1396168" cy="1775752"/>
            </a:xfrm>
          </p:grpSpPr>
          <p:pic>
            <p:nvPicPr>
              <p:cNvPr id="1147" name="image22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25162" y="504746"/>
                <a:ext cx="1271007" cy="12710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50800" dist="70343" dir="3600000">
                  <a:srgbClr val="A6AAA9">
                    <a:alpha val="70000"/>
                  </a:srgbClr>
                </a:outerShdw>
              </a:effectLst>
            </p:spPr>
          </p:pic>
          <p:pic>
            <p:nvPicPr>
              <p:cNvPr id="1148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842" b="2873"/>
              <a:stretch>
                <a:fillRect/>
              </a:stretch>
            </p:blipFill>
            <p:spPr>
              <a:xfrm>
                <a:off x="103414" y="-2"/>
                <a:ext cx="584598" cy="57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83" y="0"/>
                    </a:moveTo>
                    <a:cubicBezTo>
                      <a:pt x="10701" y="638"/>
                      <a:pt x="9069" y="1801"/>
                      <a:pt x="5939" y="4070"/>
                    </a:cubicBezTo>
                    <a:lnTo>
                      <a:pt x="0" y="8393"/>
                    </a:lnTo>
                    <a:cubicBezTo>
                      <a:pt x="148" y="8736"/>
                      <a:pt x="235" y="9189"/>
                      <a:pt x="440" y="9418"/>
                    </a:cubicBezTo>
                    <a:cubicBezTo>
                      <a:pt x="1516" y="10623"/>
                      <a:pt x="1516" y="10768"/>
                      <a:pt x="440" y="11186"/>
                    </a:cubicBezTo>
                    <a:cubicBezTo>
                      <a:pt x="254" y="11259"/>
                      <a:pt x="170" y="11532"/>
                      <a:pt x="44" y="11736"/>
                    </a:cubicBezTo>
                    <a:cubicBezTo>
                      <a:pt x="148" y="11907"/>
                      <a:pt x="237" y="12101"/>
                      <a:pt x="367" y="12211"/>
                    </a:cubicBezTo>
                    <a:cubicBezTo>
                      <a:pt x="1338" y="13027"/>
                      <a:pt x="1338" y="13234"/>
                      <a:pt x="367" y="14321"/>
                    </a:cubicBezTo>
                    <a:cubicBezTo>
                      <a:pt x="262" y="14439"/>
                      <a:pt x="210" y="14726"/>
                      <a:pt x="117" y="14900"/>
                    </a:cubicBezTo>
                    <a:lnTo>
                      <a:pt x="4443" y="18228"/>
                    </a:lnTo>
                    <a:lnTo>
                      <a:pt x="8798" y="21600"/>
                    </a:lnTo>
                    <a:cubicBezTo>
                      <a:pt x="10224" y="20974"/>
                      <a:pt x="11939" y="19763"/>
                      <a:pt x="15207" y="17411"/>
                    </a:cubicBezTo>
                    <a:lnTo>
                      <a:pt x="21365" y="12969"/>
                    </a:lnTo>
                    <a:cubicBezTo>
                      <a:pt x="21292" y="12789"/>
                      <a:pt x="21257" y="12398"/>
                      <a:pt x="21175" y="12315"/>
                    </a:cubicBezTo>
                    <a:cubicBezTo>
                      <a:pt x="20512" y="11643"/>
                      <a:pt x="20512" y="11294"/>
                      <a:pt x="21175" y="10622"/>
                    </a:cubicBezTo>
                    <a:cubicBezTo>
                      <a:pt x="21358" y="10438"/>
                      <a:pt x="21468" y="9737"/>
                      <a:pt x="21600" y="9106"/>
                    </a:cubicBezTo>
                    <a:cubicBezTo>
                      <a:pt x="21587" y="9097"/>
                      <a:pt x="21584" y="8795"/>
                      <a:pt x="21571" y="8809"/>
                    </a:cubicBezTo>
                    <a:cubicBezTo>
                      <a:pt x="20670" y="9722"/>
                      <a:pt x="18603" y="7908"/>
                      <a:pt x="18960" y="6522"/>
                    </a:cubicBezTo>
                    <a:cubicBezTo>
                      <a:pt x="19225" y="5494"/>
                      <a:pt x="18322" y="4387"/>
                      <a:pt x="15441" y="2184"/>
                    </a:cubicBezTo>
                    <a:cubicBezTo>
                      <a:pt x="13948" y="1041"/>
                      <a:pt x="13017" y="429"/>
                      <a:pt x="120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9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755333"/>
                <a:ext cx="492162" cy="5492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51" name="Shape 1151"/>
            <p:cNvSpPr/>
            <p:nvPr/>
          </p:nvSpPr>
          <p:spPr>
            <a:xfrm>
              <a:off x="0" y="1691891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i="1" sz="18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i="1" sz="18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em campo</a:t>
              </a:r>
            </a:p>
          </p:txBody>
        </p:sp>
      </p:grpSp>
      <p:grpSp>
        <p:nvGrpSpPr>
          <p:cNvPr id="1159" name="Group 1159"/>
          <p:cNvGrpSpPr/>
          <p:nvPr/>
        </p:nvGrpSpPr>
        <p:grpSpPr>
          <a:xfrm>
            <a:off x="1208655" y="11394315"/>
            <a:ext cx="2609347" cy="2180798"/>
            <a:chOff x="0" y="0"/>
            <a:chExt cx="2609346" cy="2180797"/>
          </a:xfrm>
        </p:grpSpPr>
        <p:grpSp>
          <p:nvGrpSpPr>
            <p:cNvPr id="1155" name="Group 1155"/>
            <p:cNvGrpSpPr/>
            <p:nvPr/>
          </p:nvGrpSpPr>
          <p:grpSpPr>
            <a:xfrm>
              <a:off x="374349" y="0"/>
              <a:ext cx="2234998" cy="2180798"/>
              <a:chOff x="0" y="0"/>
              <a:chExt cx="2234996" cy="2180797"/>
            </a:xfrm>
          </p:grpSpPr>
          <p:pic>
            <p:nvPicPr>
              <p:cNvPr id="1153" name="image71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2234997" cy="16107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54" name="Shape 1154"/>
              <p:cNvSpPr/>
              <p:nvPr/>
            </p:nvSpPr>
            <p:spPr>
              <a:xfrm>
                <a:off x="314706" y="1477524"/>
                <a:ext cx="1673313" cy="703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i="1" sz="1800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Órgãos governamentais</a:t>
                </a:r>
              </a:p>
            </p:txBody>
          </p:sp>
        </p:grpSp>
        <p:grpSp>
          <p:nvGrpSpPr>
            <p:cNvPr id="1158" name="Group 1158"/>
            <p:cNvGrpSpPr/>
            <p:nvPr/>
          </p:nvGrpSpPr>
          <p:grpSpPr>
            <a:xfrm>
              <a:off x="0" y="70532"/>
              <a:ext cx="455613" cy="916042"/>
              <a:chOff x="0" y="0"/>
              <a:chExt cx="455612" cy="916041"/>
            </a:xfrm>
          </p:grpSpPr>
          <p:pic>
            <p:nvPicPr>
              <p:cNvPr id="1156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821" b="2869"/>
              <a:stretch>
                <a:fillRect/>
              </a:stretch>
            </p:blipFill>
            <p:spPr>
              <a:xfrm>
                <a:off x="0" y="466381"/>
                <a:ext cx="455613" cy="449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98" y="0"/>
                    </a:moveTo>
                    <a:cubicBezTo>
                      <a:pt x="10716" y="638"/>
                      <a:pt x="9075" y="1810"/>
                      <a:pt x="5946" y="4080"/>
                    </a:cubicBezTo>
                    <a:lnTo>
                      <a:pt x="0" y="8388"/>
                    </a:lnTo>
                    <a:cubicBezTo>
                      <a:pt x="148" y="8731"/>
                      <a:pt x="247" y="9208"/>
                      <a:pt x="452" y="9437"/>
                    </a:cubicBezTo>
                    <a:cubicBezTo>
                      <a:pt x="1527" y="10642"/>
                      <a:pt x="1527" y="10754"/>
                      <a:pt x="452" y="11172"/>
                    </a:cubicBezTo>
                    <a:cubicBezTo>
                      <a:pt x="266" y="11244"/>
                      <a:pt x="164" y="11521"/>
                      <a:pt x="38" y="11725"/>
                    </a:cubicBezTo>
                    <a:cubicBezTo>
                      <a:pt x="142" y="11896"/>
                      <a:pt x="246" y="12110"/>
                      <a:pt x="376" y="12220"/>
                    </a:cubicBezTo>
                    <a:cubicBezTo>
                      <a:pt x="1347" y="13037"/>
                      <a:pt x="1347" y="13231"/>
                      <a:pt x="376" y="14317"/>
                    </a:cubicBezTo>
                    <a:cubicBezTo>
                      <a:pt x="271" y="14435"/>
                      <a:pt x="207" y="14734"/>
                      <a:pt x="113" y="14908"/>
                    </a:cubicBezTo>
                    <a:lnTo>
                      <a:pt x="4422" y="18226"/>
                    </a:lnTo>
                    <a:lnTo>
                      <a:pt x="8806" y="21600"/>
                    </a:lnTo>
                    <a:cubicBezTo>
                      <a:pt x="10230" y="20974"/>
                      <a:pt x="11935" y="19739"/>
                      <a:pt x="15203" y="17387"/>
                    </a:cubicBezTo>
                    <a:lnTo>
                      <a:pt x="21355" y="12983"/>
                    </a:lnTo>
                    <a:cubicBezTo>
                      <a:pt x="21282" y="12803"/>
                      <a:pt x="21248" y="12417"/>
                      <a:pt x="21167" y="12335"/>
                    </a:cubicBezTo>
                    <a:cubicBezTo>
                      <a:pt x="20504" y="11663"/>
                      <a:pt x="20504" y="11272"/>
                      <a:pt x="21167" y="10600"/>
                    </a:cubicBezTo>
                    <a:cubicBezTo>
                      <a:pt x="21349" y="10415"/>
                      <a:pt x="21468" y="9744"/>
                      <a:pt x="21600" y="9113"/>
                    </a:cubicBezTo>
                    <a:cubicBezTo>
                      <a:pt x="21587" y="9105"/>
                      <a:pt x="21595" y="8794"/>
                      <a:pt x="21581" y="8808"/>
                    </a:cubicBezTo>
                    <a:cubicBezTo>
                      <a:pt x="20681" y="9721"/>
                      <a:pt x="18589" y="7907"/>
                      <a:pt x="18947" y="6520"/>
                    </a:cubicBezTo>
                    <a:cubicBezTo>
                      <a:pt x="19213" y="5492"/>
                      <a:pt x="18328" y="4396"/>
                      <a:pt x="15447" y="2192"/>
                    </a:cubicBezTo>
                    <a:cubicBezTo>
                      <a:pt x="13955" y="1050"/>
                      <a:pt x="13031" y="429"/>
                      <a:pt x="1209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7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5935" y="0"/>
                <a:ext cx="383490" cy="427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66" name="Group 1166"/>
          <p:cNvGrpSpPr/>
          <p:nvPr/>
        </p:nvGrpSpPr>
        <p:grpSpPr>
          <a:xfrm>
            <a:off x="21512600" y="8032037"/>
            <a:ext cx="2685387" cy="2385283"/>
            <a:chOff x="0" y="-129"/>
            <a:chExt cx="2685386" cy="2385282"/>
          </a:xfrm>
        </p:grpSpPr>
        <p:grpSp>
          <p:nvGrpSpPr>
            <p:cNvPr id="1162" name="Group 1162"/>
            <p:cNvGrpSpPr/>
            <p:nvPr/>
          </p:nvGrpSpPr>
          <p:grpSpPr>
            <a:xfrm>
              <a:off x="59894" y="-130"/>
              <a:ext cx="2625493" cy="2385284"/>
              <a:chOff x="-429569" y="-129"/>
              <a:chExt cx="2625491" cy="2385282"/>
            </a:xfrm>
          </p:grpSpPr>
          <p:pic>
            <p:nvPicPr>
              <p:cNvPr id="1160" name="image61.ti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2172" t="3538" r="996" b="2422"/>
              <a:stretch>
                <a:fillRect/>
              </a:stretch>
            </p:blipFill>
            <p:spPr>
              <a:xfrm>
                <a:off x="-3" y="-130"/>
                <a:ext cx="2195925" cy="1663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85" fill="norm" stroke="1" extrusionOk="0">
                    <a:moveTo>
                      <a:pt x="8794" y="2"/>
                    </a:moveTo>
                    <a:cubicBezTo>
                      <a:pt x="8509" y="-5"/>
                      <a:pt x="8238" y="10"/>
                      <a:pt x="8138" y="53"/>
                    </a:cubicBezTo>
                    <a:cubicBezTo>
                      <a:pt x="8067" y="84"/>
                      <a:pt x="7877" y="130"/>
                      <a:pt x="7713" y="146"/>
                    </a:cubicBezTo>
                    <a:cubicBezTo>
                      <a:pt x="7549" y="162"/>
                      <a:pt x="7365" y="181"/>
                      <a:pt x="7303" y="193"/>
                    </a:cubicBezTo>
                    <a:cubicBezTo>
                      <a:pt x="7242" y="204"/>
                      <a:pt x="7108" y="228"/>
                      <a:pt x="7006" y="244"/>
                    </a:cubicBezTo>
                    <a:cubicBezTo>
                      <a:pt x="6903" y="259"/>
                      <a:pt x="6614" y="316"/>
                      <a:pt x="6358" y="368"/>
                    </a:cubicBezTo>
                    <a:cubicBezTo>
                      <a:pt x="6103" y="419"/>
                      <a:pt x="5759" y="466"/>
                      <a:pt x="5597" y="481"/>
                    </a:cubicBezTo>
                    <a:cubicBezTo>
                      <a:pt x="5434" y="497"/>
                      <a:pt x="5240" y="533"/>
                      <a:pt x="5168" y="558"/>
                    </a:cubicBezTo>
                    <a:cubicBezTo>
                      <a:pt x="5096" y="584"/>
                      <a:pt x="4931" y="613"/>
                      <a:pt x="4805" y="625"/>
                    </a:cubicBezTo>
                    <a:cubicBezTo>
                      <a:pt x="4678" y="637"/>
                      <a:pt x="4562" y="662"/>
                      <a:pt x="4543" y="677"/>
                    </a:cubicBezTo>
                    <a:cubicBezTo>
                      <a:pt x="4524" y="692"/>
                      <a:pt x="4359" y="713"/>
                      <a:pt x="4177" y="728"/>
                    </a:cubicBezTo>
                    <a:cubicBezTo>
                      <a:pt x="3995" y="743"/>
                      <a:pt x="3797" y="778"/>
                      <a:pt x="3735" y="805"/>
                    </a:cubicBezTo>
                    <a:cubicBezTo>
                      <a:pt x="3672" y="831"/>
                      <a:pt x="3563" y="854"/>
                      <a:pt x="3493" y="852"/>
                    </a:cubicBezTo>
                    <a:cubicBezTo>
                      <a:pt x="3422" y="850"/>
                      <a:pt x="3185" y="872"/>
                      <a:pt x="2970" y="903"/>
                    </a:cubicBezTo>
                    <a:cubicBezTo>
                      <a:pt x="2464" y="975"/>
                      <a:pt x="2192" y="983"/>
                      <a:pt x="2092" y="934"/>
                    </a:cubicBezTo>
                    <a:cubicBezTo>
                      <a:pt x="2033" y="906"/>
                      <a:pt x="1993" y="928"/>
                      <a:pt x="1944" y="996"/>
                    </a:cubicBezTo>
                    <a:cubicBezTo>
                      <a:pt x="1903" y="1052"/>
                      <a:pt x="1796" y="1104"/>
                      <a:pt x="1671" y="1125"/>
                    </a:cubicBezTo>
                    <a:cubicBezTo>
                      <a:pt x="1142" y="1216"/>
                      <a:pt x="947" y="1234"/>
                      <a:pt x="906" y="1192"/>
                    </a:cubicBezTo>
                    <a:cubicBezTo>
                      <a:pt x="878" y="1163"/>
                      <a:pt x="828" y="1170"/>
                      <a:pt x="773" y="1217"/>
                    </a:cubicBezTo>
                    <a:cubicBezTo>
                      <a:pt x="726" y="1258"/>
                      <a:pt x="593" y="1309"/>
                      <a:pt x="480" y="1326"/>
                    </a:cubicBezTo>
                    <a:cubicBezTo>
                      <a:pt x="368" y="1344"/>
                      <a:pt x="220" y="1376"/>
                      <a:pt x="152" y="1403"/>
                    </a:cubicBezTo>
                    <a:cubicBezTo>
                      <a:pt x="38" y="1449"/>
                      <a:pt x="36" y="1457"/>
                      <a:pt x="98" y="1521"/>
                    </a:cubicBezTo>
                    <a:cubicBezTo>
                      <a:pt x="162" y="1585"/>
                      <a:pt x="162" y="1589"/>
                      <a:pt x="82" y="1619"/>
                    </a:cubicBezTo>
                    <a:cubicBezTo>
                      <a:pt x="36" y="1636"/>
                      <a:pt x="-1" y="1664"/>
                      <a:pt x="0" y="1681"/>
                    </a:cubicBezTo>
                    <a:cubicBezTo>
                      <a:pt x="1" y="1698"/>
                      <a:pt x="33" y="2128"/>
                      <a:pt x="70" y="2634"/>
                    </a:cubicBezTo>
                    <a:cubicBezTo>
                      <a:pt x="127" y="3439"/>
                      <a:pt x="144" y="3565"/>
                      <a:pt x="215" y="3664"/>
                    </a:cubicBezTo>
                    <a:cubicBezTo>
                      <a:pt x="295" y="3777"/>
                      <a:pt x="295" y="3776"/>
                      <a:pt x="222" y="3859"/>
                    </a:cubicBezTo>
                    <a:cubicBezTo>
                      <a:pt x="181" y="3905"/>
                      <a:pt x="150" y="3994"/>
                      <a:pt x="152" y="4055"/>
                    </a:cubicBezTo>
                    <a:cubicBezTo>
                      <a:pt x="155" y="4148"/>
                      <a:pt x="161" y="4143"/>
                      <a:pt x="207" y="4003"/>
                    </a:cubicBezTo>
                    <a:cubicBezTo>
                      <a:pt x="292" y="3749"/>
                      <a:pt x="334" y="3864"/>
                      <a:pt x="375" y="4513"/>
                    </a:cubicBezTo>
                    <a:cubicBezTo>
                      <a:pt x="396" y="4834"/>
                      <a:pt x="422" y="5283"/>
                      <a:pt x="437" y="5507"/>
                    </a:cubicBezTo>
                    <a:cubicBezTo>
                      <a:pt x="466" y="5935"/>
                      <a:pt x="442" y="6033"/>
                      <a:pt x="320" y="5971"/>
                    </a:cubicBezTo>
                    <a:cubicBezTo>
                      <a:pt x="269" y="5945"/>
                      <a:pt x="261" y="5966"/>
                      <a:pt x="289" y="6063"/>
                    </a:cubicBezTo>
                    <a:cubicBezTo>
                      <a:pt x="316" y="6158"/>
                      <a:pt x="396" y="7054"/>
                      <a:pt x="410" y="7449"/>
                    </a:cubicBezTo>
                    <a:cubicBezTo>
                      <a:pt x="428" y="8001"/>
                      <a:pt x="453" y="8142"/>
                      <a:pt x="582" y="8319"/>
                    </a:cubicBezTo>
                    <a:cubicBezTo>
                      <a:pt x="663" y="8430"/>
                      <a:pt x="696" y="8504"/>
                      <a:pt x="671" y="8525"/>
                    </a:cubicBezTo>
                    <a:cubicBezTo>
                      <a:pt x="643" y="8548"/>
                      <a:pt x="641" y="8591"/>
                      <a:pt x="667" y="8654"/>
                    </a:cubicBezTo>
                    <a:cubicBezTo>
                      <a:pt x="687" y="8704"/>
                      <a:pt x="703" y="8866"/>
                      <a:pt x="703" y="9014"/>
                    </a:cubicBezTo>
                    <a:cubicBezTo>
                      <a:pt x="703" y="9163"/>
                      <a:pt x="722" y="9457"/>
                      <a:pt x="746" y="9668"/>
                    </a:cubicBezTo>
                    <a:cubicBezTo>
                      <a:pt x="785" y="10021"/>
                      <a:pt x="793" y="10108"/>
                      <a:pt x="777" y="10281"/>
                    </a:cubicBezTo>
                    <a:cubicBezTo>
                      <a:pt x="767" y="10391"/>
                      <a:pt x="797" y="10488"/>
                      <a:pt x="863" y="10554"/>
                    </a:cubicBezTo>
                    <a:cubicBezTo>
                      <a:pt x="932" y="10622"/>
                      <a:pt x="913" y="10734"/>
                      <a:pt x="839" y="10698"/>
                    </a:cubicBezTo>
                    <a:cubicBezTo>
                      <a:pt x="623" y="10591"/>
                      <a:pt x="623" y="10596"/>
                      <a:pt x="644" y="10796"/>
                    </a:cubicBezTo>
                    <a:cubicBezTo>
                      <a:pt x="656" y="10900"/>
                      <a:pt x="684" y="11250"/>
                      <a:pt x="706" y="11574"/>
                    </a:cubicBezTo>
                    <a:cubicBezTo>
                      <a:pt x="762" y="12360"/>
                      <a:pt x="758" y="12361"/>
                      <a:pt x="882" y="12429"/>
                    </a:cubicBezTo>
                    <a:cubicBezTo>
                      <a:pt x="1102" y="12549"/>
                      <a:pt x="1165" y="12710"/>
                      <a:pt x="1183" y="13196"/>
                    </a:cubicBezTo>
                    <a:cubicBezTo>
                      <a:pt x="1184" y="13223"/>
                      <a:pt x="1268" y="13294"/>
                      <a:pt x="1362" y="13361"/>
                    </a:cubicBezTo>
                    <a:cubicBezTo>
                      <a:pt x="1455" y="13428"/>
                      <a:pt x="1545" y="13524"/>
                      <a:pt x="1565" y="13572"/>
                    </a:cubicBezTo>
                    <a:cubicBezTo>
                      <a:pt x="1585" y="13619"/>
                      <a:pt x="1615" y="13648"/>
                      <a:pt x="1632" y="13634"/>
                    </a:cubicBezTo>
                    <a:cubicBezTo>
                      <a:pt x="1649" y="13620"/>
                      <a:pt x="1700" y="13651"/>
                      <a:pt x="1749" y="13701"/>
                    </a:cubicBezTo>
                    <a:cubicBezTo>
                      <a:pt x="1797" y="13751"/>
                      <a:pt x="1894" y="13830"/>
                      <a:pt x="1963" y="13881"/>
                    </a:cubicBezTo>
                    <a:cubicBezTo>
                      <a:pt x="2099" y="13981"/>
                      <a:pt x="2103" y="13987"/>
                      <a:pt x="2432" y="14267"/>
                    </a:cubicBezTo>
                    <a:cubicBezTo>
                      <a:pt x="2998" y="14749"/>
                      <a:pt x="3381" y="15066"/>
                      <a:pt x="3622" y="15256"/>
                    </a:cubicBezTo>
                    <a:cubicBezTo>
                      <a:pt x="3721" y="15335"/>
                      <a:pt x="3834" y="15439"/>
                      <a:pt x="3880" y="15493"/>
                    </a:cubicBezTo>
                    <a:cubicBezTo>
                      <a:pt x="3926" y="15547"/>
                      <a:pt x="3988" y="15599"/>
                      <a:pt x="4013" y="15606"/>
                    </a:cubicBezTo>
                    <a:cubicBezTo>
                      <a:pt x="4037" y="15613"/>
                      <a:pt x="4102" y="15659"/>
                      <a:pt x="4157" y="15709"/>
                    </a:cubicBezTo>
                    <a:cubicBezTo>
                      <a:pt x="4212" y="15758"/>
                      <a:pt x="4412" y="15928"/>
                      <a:pt x="4606" y="16085"/>
                    </a:cubicBezTo>
                    <a:cubicBezTo>
                      <a:pt x="5000" y="16403"/>
                      <a:pt x="5129" y="16538"/>
                      <a:pt x="5129" y="16636"/>
                    </a:cubicBezTo>
                    <a:cubicBezTo>
                      <a:pt x="5129" y="16672"/>
                      <a:pt x="5020" y="16774"/>
                      <a:pt x="4887" y="16858"/>
                    </a:cubicBezTo>
                    <a:cubicBezTo>
                      <a:pt x="4692" y="16981"/>
                      <a:pt x="4651" y="17023"/>
                      <a:pt x="4668" y="17095"/>
                    </a:cubicBezTo>
                    <a:cubicBezTo>
                      <a:pt x="4711" y="17274"/>
                      <a:pt x="4626" y="17376"/>
                      <a:pt x="4231" y="17651"/>
                    </a:cubicBezTo>
                    <a:cubicBezTo>
                      <a:pt x="4183" y="17685"/>
                      <a:pt x="4161" y="17756"/>
                      <a:pt x="4161" y="17877"/>
                    </a:cubicBezTo>
                    <a:cubicBezTo>
                      <a:pt x="4161" y="18057"/>
                      <a:pt x="4168" y="18067"/>
                      <a:pt x="4586" y="18464"/>
                    </a:cubicBezTo>
                    <a:cubicBezTo>
                      <a:pt x="4677" y="18550"/>
                      <a:pt x="5548" y="19411"/>
                      <a:pt x="5683" y="19546"/>
                    </a:cubicBezTo>
                    <a:cubicBezTo>
                      <a:pt x="5734" y="19598"/>
                      <a:pt x="5888" y="19741"/>
                      <a:pt x="6019" y="19870"/>
                    </a:cubicBezTo>
                    <a:cubicBezTo>
                      <a:pt x="6526" y="20369"/>
                      <a:pt x="6584" y="20433"/>
                      <a:pt x="6604" y="20499"/>
                    </a:cubicBezTo>
                    <a:cubicBezTo>
                      <a:pt x="6615" y="20537"/>
                      <a:pt x="6642" y="20557"/>
                      <a:pt x="6667" y="20545"/>
                    </a:cubicBezTo>
                    <a:cubicBezTo>
                      <a:pt x="6691" y="20532"/>
                      <a:pt x="6760" y="20588"/>
                      <a:pt x="6827" y="20669"/>
                    </a:cubicBezTo>
                    <a:cubicBezTo>
                      <a:pt x="6893" y="20749"/>
                      <a:pt x="6964" y="20819"/>
                      <a:pt x="6979" y="20823"/>
                    </a:cubicBezTo>
                    <a:cubicBezTo>
                      <a:pt x="7024" y="20838"/>
                      <a:pt x="7686" y="21497"/>
                      <a:pt x="7713" y="21554"/>
                    </a:cubicBezTo>
                    <a:cubicBezTo>
                      <a:pt x="7727" y="21583"/>
                      <a:pt x="7766" y="21595"/>
                      <a:pt x="7799" y="21575"/>
                    </a:cubicBezTo>
                    <a:cubicBezTo>
                      <a:pt x="7864" y="21538"/>
                      <a:pt x="8264" y="21487"/>
                      <a:pt x="8915" y="21436"/>
                    </a:cubicBezTo>
                    <a:cubicBezTo>
                      <a:pt x="9239" y="21411"/>
                      <a:pt x="9343" y="21381"/>
                      <a:pt x="9532" y="21261"/>
                    </a:cubicBezTo>
                    <a:cubicBezTo>
                      <a:pt x="9755" y="21119"/>
                      <a:pt x="9767" y="21122"/>
                      <a:pt x="10742" y="21070"/>
                    </a:cubicBezTo>
                    <a:cubicBezTo>
                      <a:pt x="11284" y="21041"/>
                      <a:pt x="12128" y="20989"/>
                      <a:pt x="12619" y="20962"/>
                    </a:cubicBezTo>
                    <a:lnTo>
                      <a:pt x="13509" y="20911"/>
                    </a:lnTo>
                    <a:lnTo>
                      <a:pt x="13677" y="20756"/>
                    </a:lnTo>
                    <a:cubicBezTo>
                      <a:pt x="13769" y="20669"/>
                      <a:pt x="14181" y="20274"/>
                      <a:pt x="14587" y="19876"/>
                    </a:cubicBezTo>
                    <a:cubicBezTo>
                      <a:pt x="14993" y="19477"/>
                      <a:pt x="15327" y="19149"/>
                      <a:pt x="15336" y="19149"/>
                    </a:cubicBezTo>
                    <a:cubicBezTo>
                      <a:pt x="15345" y="19149"/>
                      <a:pt x="15465" y="19027"/>
                      <a:pt x="15602" y="18882"/>
                    </a:cubicBezTo>
                    <a:cubicBezTo>
                      <a:pt x="15739" y="18737"/>
                      <a:pt x="15956" y="18531"/>
                      <a:pt x="16082" y="18418"/>
                    </a:cubicBezTo>
                    <a:cubicBezTo>
                      <a:pt x="16209" y="18306"/>
                      <a:pt x="16351" y="18160"/>
                      <a:pt x="16398" y="18094"/>
                    </a:cubicBezTo>
                    <a:cubicBezTo>
                      <a:pt x="16445" y="18029"/>
                      <a:pt x="16495" y="17971"/>
                      <a:pt x="16511" y="17970"/>
                    </a:cubicBezTo>
                    <a:cubicBezTo>
                      <a:pt x="16526" y="17970"/>
                      <a:pt x="16700" y="17810"/>
                      <a:pt x="16897" y="17615"/>
                    </a:cubicBezTo>
                    <a:cubicBezTo>
                      <a:pt x="17094" y="17419"/>
                      <a:pt x="17298" y="17223"/>
                      <a:pt x="17350" y="17177"/>
                    </a:cubicBezTo>
                    <a:cubicBezTo>
                      <a:pt x="17402" y="17132"/>
                      <a:pt x="17499" y="17028"/>
                      <a:pt x="17565" y="16945"/>
                    </a:cubicBezTo>
                    <a:cubicBezTo>
                      <a:pt x="17632" y="16862"/>
                      <a:pt x="17696" y="16796"/>
                      <a:pt x="17709" y="16796"/>
                    </a:cubicBezTo>
                    <a:cubicBezTo>
                      <a:pt x="17741" y="16796"/>
                      <a:pt x="18063" y="16490"/>
                      <a:pt x="18490" y="16059"/>
                    </a:cubicBezTo>
                    <a:cubicBezTo>
                      <a:pt x="18690" y="15856"/>
                      <a:pt x="18895" y="15657"/>
                      <a:pt x="18947" y="15611"/>
                    </a:cubicBezTo>
                    <a:cubicBezTo>
                      <a:pt x="18998" y="15566"/>
                      <a:pt x="19098" y="15463"/>
                      <a:pt x="19165" y="15380"/>
                    </a:cubicBezTo>
                    <a:cubicBezTo>
                      <a:pt x="19231" y="15297"/>
                      <a:pt x="19297" y="15230"/>
                      <a:pt x="19310" y="15230"/>
                    </a:cubicBezTo>
                    <a:cubicBezTo>
                      <a:pt x="19350" y="15230"/>
                      <a:pt x="19862" y="14711"/>
                      <a:pt x="19962" y="14571"/>
                    </a:cubicBezTo>
                    <a:cubicBezTo>
                      <a:pt x="20013" y="14500"/>
                      <a:pt x="20068" y="14442"/>
                      <a:pt x="20086" y="14442"/>
                    </a:cubicBezTo>
                    <a:cubicBezTo>
                      <a:pt x="20105" y="14441"/>
                      <a:pt x="20179" y="14387"/>
                      <a:pt x="20246" y="14319"/>
                    </a:cubicBezTo>
                    <a:cubicBezTo>
                      <a:pt x="20313" y="14252"/>
                      <a:pt x="20375" y="14195"/>
                      <a:pt x="20387" y="14195"/>
                    </a:cubicBezTo>
                    <a:cubicBezTo>
                      <a:pt x="20409" y="14195"/>
                      <a:pt x="20441" y="14160"/>
                      <a:pt x="20691" y="13850"/>
                    </a:cubicBezTo>
                    <a:cubicBezTo>
                      <a:pt x="20769" y="13752"/>
                      <a:pt x="20872" y="13653"/>
                      <a:pt x="20918" y="13634"/>
                    </a:cubicBezTo>
                    <a:cubicBezTo>
                      <a:pt x="20964" y="13616"/>
                      <a:pt x="21000" y="13581"/>
                      <a:pt x="21000" y="13557"/>
                    </a:cubicBezTo>
                    <a:cubicBezTo>
                      <a:pt x="21000" y="13512"/>
                      <a:pt x="21385" y="13114"/>
                      <a:pt x="21429" y="13114"/>
                    </a:cubicBezTo>
                    <a:cubicBezTo>
                      <a:pt x="21442" y="13114"/>
                      <a:pt x="21485" y="13066"/>
                      <a:pt x="21523" y="13006"/>
                    </a:cubicBezTo>
                    <a:cubicBezTo>
                      <a:pt x="21567" y="12936"/>
                      <a:pt x="21594" y="12838"/>
                      <a:pt x="21597" y="12748"/>
                    </a:cubicBezTo>
                    <a:cubicBezTo>
                      <a:pt x="21599" y="12659"/>
                      <a:pt x="21576" y="12578"/>
                      <a:pt x="21535" y="12557"/>
                    </a:cubicBezTo>
                    <a:cubicBezTo>
                      <a:pt x="21487" y="12534"/>
                      <a:pt x="21478" y="12477"/>
                      <a:pt x="21492" y="12285"/>
                    </a:cubicBezTo>
                    <a:cubicBezTo>
                      <a:pt x="21502" y="12152"/>
                      <a:pt x="21500" y="12022"/>
                      <a:pt x="21488" y="11996"/>
                    </a:cubicBezTo>
                    <a:cubicBezTo>
                      <a:pt x="21475" y="11970"/>
                      <a:pt x="21289" y="11924"/>
                      <a:pt x="21074" y="11893"/>
                    </a:cubicBezTo>
                    <a:cubicBezTo>
                      <a:pt x="20859" y="11862"/>
                      <a:pt x="20594" y="11820"/>
                      <a:pt x="20481" y="11795"/>
                    </a:cubicBezTo>
                    <a:cubicBezTo>
                      <a:pt x="20369" y="11770"/>
                      <a:pt x="20059" y="11715"/>
                      <a:pt x="19794" y="11672"/>
                    </a:cubicBezTo>
                    <a:cubicBezTo>
                      <a:pt x="19528" y="11629"/>
                      <a:pt x="19205" y="11571"/>
                      <a:pt x="19072" y="11548"/>
                    </a:cubicBezTo>
                    <a:cubicBezTo>
                      <a:pt x="18940" y="11525"/>
                      <a:pt x="18649" y="11481"/>
                      <a:pt x="18435" y="11450"/>
                    </a:cubicBezTo>
                    <a:cubicBezTo>
                      <a:pt x="18220" y="11419"/>
                      <a:pt x="18022" y="11386"/>
                      <a:pt x="17994" y="11373"/>
                    </a:cubicBezTo>
                    <a:cubicBezTo>
                      <a:pt x="17956" y="11356"/>
                      <a:pt x="17947" y="11274"/>
                      <a:pt x="17959" y="11054"/>
                    </a:cubicBezTo>
                    <a:cubicBezTo>
                      <a:pt x="17975" y="10757"/>
                      <a:pt x="17964" y="10714"/>
                      <a:pt x="17889" y="10812"/>
                    </a:cubicBezTo>
                    <a:cubicBezTo>
                      <a:pt x="17841" y="10877"/>
                      <a:pt x="17772" y="10837"/>
                      <a:pt x="17783" y="10750"/>
                    </a:cubicBezTo>
                    <a:cubicBezTo>
                      <a:pt x="17788" y="10716"/>
                      <a:pt x="17807" y="10646"/>
                      <a:pt x="17830" y="10590"/>
                    </a:cubicBezTo>
                    <a:cubicBezTo>
                      <a:pt x="17854" y="10533"/>
                      <a:pt x="17886" y="10253"/>
                      <a:pt x="17897" y="9972"/>
                    </a:cubicBezTo>
                    <a:cubicBezTo>
                      <a:pt x="17941" y="8891"/>
                      <a:pt x="17955" y="8734"/>
                      <a:pt x="18037" y="8618"/>
                    </a:cubicBezTo>
                    <a:cubicBezTo>
                      <a:pt x="18079" y="8557"/>
                      <a:pt x="18139" y="8510"/>
                      <a:pt x="18166" y="8510"/>
                    </a:cubicBezTo>
                    <a:cubicBezTo>
                      <a:pt x="18223" y="8510"/>
                      <a:pt x="18229" y="8454"/>
                      <a:pt x="18182" y="8386"/>
                    </a:cubicBezTo>
                    <a:cubicBezTo>
                      <a:pt x="18138" y="8321"/>
                      <a:pt x="18227" y="7157"/>
                      <a:pt x="18283" y="7068"/>
                    </a:cubicBezTo>
                    <a:cubicBezTo>
                      <a:pt x="18316" y="7015"/>
                      <a:pt x="18318" y="6985"/>
                      <a:pt x="18287" y="6960"/>
                    </a:cubicBezTo>
                    <a:cubicBezTo>
                      <a:pt x="18261" y="6939"/>
                      <a:pt x="18255" y="6859"/>
                      <a:pt x="18271" y="6738"/>
                    </a:cubicBezTo>
                    <a:cubicBezTo>
                      <a:pt x="18291" y="6581"/>
                      <a:pt x="18286" y="6545"/>
                      <a:pt x="18240" y="6568"/>
                    </a:cubicBezTo>
                    <a:cubicBezTo>
                      <a:pt x="18158" y="6610"/>
                      <a:pt x="18116" y="6489"/>
                      <a:pt x="18189" y="6419"/>
                    </a:cubicBezTo>
                    <a:cubicBezTo>
                      <a:pt x="18243" y="6368"/>
                      <a:pt x="18244" y="6343"/>
                      <a:pt x="18201" y="6233"/>
                    </a:cubicBezTo>
                    <a:cubicBezTo>
                      <a:pt x="18143" y="6085"/>
                      <a:pt x="18152" y="5568"/>
                      <a:pt x="18217" y="5167"/>
                    </a:cubicBezTo>
                    <a:cubicBezTo>
                      <a:pt x="18241" y="5019"/>
                      <a:pt x="18263" y="4760"/>
                      <a:pt x="18271" y="4591"/>
                    </a:cubicBezTo>
                    <a:cubicBezTo>
                      <a:pt x="18284" y="4278"/>
                      <a:pt x="18309" y="4170"/>
                      <a:pt x="18357" y="4209"/>
                    </a:cubicBezTo>
                    <a:cubicBezTo>
                      <a:pt x="18417" y="4258"/>
                      <a:pt x="18481" y="4141"/>
                      <a:pt x="18494" y="3962"/>
                    </a:cubicBezTo>
                    <a:cubicBezTo>
                      <a:pt x="18501" y="3857"/>
                      <a:pt x="18536" y="3439"/>
                      <a:pt x="18568" y="3035"/>
                    </a:cubicBezTo>
                    <a:cubicBezTo>
                      <a:pt x="18639" y="2146"/>
                      <a:pt x="18647" y="1945"/>
                      <a:pt x="18595" y="1877"/>
                    </a:cubicBezTo>
                    <a:cubicBezTo>
                      <a:pt x="18559" y="1830"/>
                      <a:pt x="18391" y="1785"/>
                      <a:pt x="18248" y="1784"/>
                    </a:cubicBezTo>
                    <a:cubicBezTo>
                      <a:pt x="18217" y="1784"/>
                      <a:pt x="18113" y="1758"/>
                      <a:pt x="18010" y="1732"/>
                    </a:cubicBezTo>
                    <a:cubicBezTo>
                      <a:pt x="17908" y="1705"/>
                      <a:pt x="17695" y="1659"/>
                      <a:pt x="17538" y="1619"/>
                    </a:cubicBezTo>
                    <a:cubicBezTo>
                      <a:pt x="17380" y="1578"/>
                      <a:pt x="17141" y="1542"/>
                      <a:pt x="17007" y="1542"/>
                    </a:cubicBezTo>
                    <a:cubicBezTo>
                      <a:pt x="16846" y="1542"/>
                      <a:pt x="16753" y="1520"/>
                      <a:pt x="16741" y="1480"/>
                    </a:cubicBezTo>
                    <a:cubicBezTo>
                      <a:pt x="16729" y="1440"/>
                      <a:pt x="16636" y="1415"/>
                      <a:pt x="16468" y="1408"/>
                    </a:cubicBezTo>
                    <a:cubicBezTo>
                      <a:pt x="16324" y="1403"/>
                      <a:pt x="16187" y="1386"/>
                      <a:pt x="16164" y="1367"/>
                    </a:cubicBezTo>
                    <a:cubicBezTo>
                      <a:pt x="16115" y="1327"/>
                      <a:pt x="15979" y="1302"/>
                      <a:pt x="15644" y="1274"/>
                    </a:cubicBezTo>
                    <a:cubicBezTo>
                      <a:pt x="15511" y="1263"/>
                      <a:pt x="15240" y="1203"/>
                      <a:pt x="15036" y="1145"/>
                    </a:cubicBezTo>
                    <a:cubicBezTo>
                      <a:pt x="14832" y="1086"/>
                      <a:pt x="14574" y="1039"/>
                      <a:pt x="14466" y="1042"/>
                    </a:cubicBezTo>
                    <a:cubicBezTo>
                      <a:pt x="14358" y="1044"/>
                      <a:pt x="14221" y="1025"/>
                      <a:pt x="14165" y="996"/>
                    </a:cubicBezTo>
                    <a:cubicBezTo>
                      <a:pt x="14110" y="966"/>
                      <a:pt x="13965" y="935"/>
                      <a:pt x="13837" y="929"/>
                    </a:cubicBezTo>
                    <a:cubicBezTo>
                      <a:pt x="13710" y="923"/>
                      <a:pt x="13582" y="899"/>
                      <a:pt x="13556" y="872"/>
                    </a:cubicBezTo>
                    <a:cubicBezTo>
                      <a:pt x="13530" y="845"/>
                      <a:pt x="13461" y="820"/>
                      <a:pt x="13400" y="821"/>
                    </a:cubicBezTo>
                    <a:cubicBezTo>
                      <a:pt x="13339" y="821"/>
                      <a:pt x="13138" y="810"/>
                      <a:pt x="12959" y="790"/>
                    </a:cubicBezTo>
                    <a:cubicBezTo>
                      <a:pt x="12700" y="761"/>
                      <a:pt x="12611" y="729"/>
                      <a:pt x="12530" y="641"/>
                    </a:cubicBezTo>
                    <a:cubicBezTo>
                      <a:pt x="12417" y="516"/>
                      <a:pt x="12100" y="423"/>
                      <a:pt x="12061" y="507"/>
                    </a:cubicBezTo>
                    <a:cubicBezTo>
                      <a:pt x="12035" y="563"/>
                      <a:pt x="11840" y="541"/>
                      <a:pt x="11589" y="455"/>
                    </a:cubicBezTo>
                    <a:cubicBezTo>
                      <a:pt x="11513" y="428"/>
                      <a:pt x="11411" y="427"/>
                      <a:pt x="11359" y="445"/>
                    </a:cubicBezTo>
                    <a:cubicBezTo>
                      <a:pt x="11307" y="462"/>
                      <a:pt x="11178" y="440"/>
                      <a:pt x="11081" y="399"/>
                    </a:cubicBezTo>
                    <a:cubicBezTo>
                      <a:pt x="10984" y="358"/>
                      <a:pt x="10776" y="309"/>
                      <a:pt x="10613" y="290"/>
                    </a:cubicBezTo>
                    <a:cubicBezTo>
                      <a:pt x="10449" y="271"/>
                      <a:pt x="10205" y="229"/>
                      <a:pt x="10074" y="193"/>
                    </a:cubicBezTo>
                    <a:cubicBezTo>
                      <a:pt x="9943" y="157"/>
                      <a:pt x="9821" y="133"/>
                      <a:pt x="9805" y="146"/>
                    </a:cubicBezTo>
                    <a:cubicBezTo>
                      <a:pt x="9788" y="160"/>
                      <a:pt x="9661" y="141"/>
                      <a:pt x="9524" y="95"/>
                    </a:cubicBezTo>
                    <a:cubicBezTo>
                      <a:pt x="9374" y="46"/>
                      <a:pt x="9078" y="8"/>
                      <a:pt x="8794" y="2"/>
                    </a:cubicBezTo>
                    <a:close/>
                    <a:moveTo>
                      <a:pt x="6503" y="23"/>
                    </a:moveTo>
                    <a:cubicBezTo>
                      <a:pt x="6387" y="23"/>
                      <a:pt x="6323" y="90"/>
                      <a:pt x="6401" y="131"/>
                    </a:cubicBezTo>
                    <a:cubicBezTo>
                      <a:pt x="6501" y="184"/>
                      <a:pt x="6616" y="168"/>
                      <a:pt x="6616" y="95"/>
                    </a:cubicBezTo>
                    <a:cubicBezTo>
                      <a:pt x="6616" y="47"/>
                      <a:pt x="6576" y="23"/>
                      <a:pt x="6503" y="23"/>
                    </a:cubicBezTo>
                    <a:close/>
                    <a:moveTo>
                      <a:pt x="4298" y="465"/>
                    </a:moveTo>
                    <a:cubicBezTo>
                      <a:pt x="4280" y="465"/>
                      <a:pt x="4280" y="478"/>
                      <a:pt x="4294" y="507"/>
                    </a:cubicBezTo>
                    <a:cubicBezTo>
                      <a:pt x="4306" y="534"/>
                      <a:pt x="4350" y="555"/>
                      <a:pt x="4395" y="553"/>
                    </a:cubicBezTo>
                    <a:cubicBezTo>
                      <a:pt x="4473" y="549"/>
                      <a:pt x="4474" y="548"/>
                      <a:pt x="4403" y="507"/>
                    </a:cubicBezTo>
                    <a:cubicBezTo>
                      <a:pt x="4351" y="478"/>
                      <a:pt x="4315" y="465"/>
                      <a:pt x="4298" y="465"/>
                    </a:cubicBezTo>
                    <a:close/>
                    <a:moveTo>
                      <a:pt x="207" y="1099"/>
                    </a:moveTo>
                    <a:cubicBezTo>
                      <a:pt x="175" y="1099"/>
                      <a:pt x="148" y="1133"/>
                      <a:pt x="148" y="1176"/>
                    </a:cubicBezTo>
                    <a:cubicBezTo>
                      <a:pt x="148" y="1219"/>
                      <a:pt x="167" y="1244"/>
                      <a:pt x="191" y="1233"/>
                    </a:cubicBezTo>
                    <a:cubicBezTo>
                      <a:pt x="260" y="1203"/>
                      <a:pt x="273" y="1099"/>
                      <a:pt x="207" y="1099"/>
                    </a:cubicBezTo>
                    <a:close/>
                    <a:moveTo>
                      <a:pt x="18392" y="4601"/>
                    </a:moveTo>
                    <a:cubicBezTo>
                      <a:pt x="18367" y="4614"/>
                      <a:pt x="18384" y="4627"/>
                      <a:pt x="18435" y="4627"/>
                    </a:cubicBezTo>
                    <a:cubicBezTo>
                      <a:pt x="18486" y="4627"/>
                      <a:pt x="18507" y="4614"/>
                      <a:pt x="18482" y="4601"/>
                    </a:cubicBezTo>
                    <a:cubicBezTo>
                      <a:pt x="18456" y="4587"/>
                      <a:pt x="18418" y="4587"/>
                      <a:pt x="18392" y="460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161" name="Shape 1161"/>
              <p:cNvSpPr/>
              <p:nvPr/>
            </p:nvSpPr>
            <p:spPr>
              <a:xfrm rot="21573973">
                <a:off x="-426942" y="1672781"/>
                <a:ext cx="2406337" cy="7032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i="1" sz="1800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Secretarias Municipais</a:t>
                </a:r>
              </a:p>
              <a:p>
                <a:pPr defTabSz="584200">
                  <a:defRPr i="1" sz="1800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de Saúde</a:t>
                </a:r>
              </a:p>
            </p:txBody>
          </p:sp>
        </p:grpSp>
        <p:grpSp>
          <p:nvGrpSpPr>
            <p:cNvPr id="1165" name="Group 1165"/>
            <p:cNvGrpSpPr/>
            <p:nvPr/>
          </p:nvGrpSpPr>
          <p:grpSpPr>
            <a:xfrm>
              <a:off x="0" y="734617"/>
              <a:ext cx="455613" cy="916042"/>
              <a:chOff x="0" y="0"/>
              <a:chExt cx="455612" cy="916041"/>
            </a:xfrm>
          </p:grpSpPr>
          <p:pic>
            <p:nvPicPr>
              <p:cNvPr id="1163" name="image39.ti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125" t="3320" r="1821" b="2869"/>
              <a:stretch>
                <a:fillRect/>
              </a:stretch>
            </p:blipFill>
            <p:spPr>
              <a:xfrm>
                <a:off x="0" y="466381"/>
                <a:ext cx="455613" cy="449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98" y="0"/>
                    </a:moveTo>
                    <a:cubicBezTo>
                      <a:pt x="10716" y="638"/>
                      <a:pt x="9075" y="1810"/>
                      <a:pt x="5946" y="4080"/>
                    </a:cubicBezTo>
                    <a:lnTo>
                      <a:pt x="0" y="8388"/>
                    </a:lnTo>
                    <a:cubicBezTo>
                      <a:pt x="148" y="8731"/>
                      <a:pt x="247" y="9208"/>
                      <a:pt x="452" y="9437"/>
                    </a:cubicBezTo>
                    <a:cubicBezTo>
                      <a:pt x="1527" y="10642"/>
                      <a:pt x="1527" y="10754"/>
                      <a:pt x="452" y="11172"/>
                    </a:cubicBezTo>
                    <a:cubicBezTo>
                      <a:pt x="266" y="11244"/>
                      <a:pt x="164" y="11521"/>
                      <a:pt x="38" y="11725"/>
                    </a:cubicBezTo>
                    <a:cubicBezTo>
                      <a:pt x="142" y="11896"/>
                      <a:pt x="246" y="12110"/>
                      <a:pt x="376" y="12220"/>
                    </a:cubicBezTo>
                    <a:cubicBezTo>
                      <a:pt x="1347" y="13037"/>
                      <a:pt x="1347" y="13231"/>
                      <a:pt x="376" y="14317"/>
                    </a:cubicBezTo>
                    <a:cubicBezTo>
                      <a:pt x="271" y="14435"/>
                      <a:pt x="207" y="14734"/>
                      <a:pt x="113" y="14908"/>
                    </a:cubicBezTo>
                    <a:lnTo>
                      <a:pt x="4422" y="18226"/>
                    </a:lnTo>
                    <a:lnTo>
                      <a:pt x="8806" y="21600"/>
                    </a:lnTo>
                    <a:cubicBezTo>
                      <a:pt x="10230" y="20974"/>
                      <a:pt x="11935" y="19739"/>
                      <a:pt x="15203" y="17387"/>
                    </a:cubicBezTo>
                    <a:lnTo>
                      <a:pt x="21355" y="12983"/>
                    </a:lnTo>
                    <a:cubicBezTo>
                      <a:pt x="21282" y="12803"/>
                      <a:pt x="21248" y="12417"/>
                      <a:pt x="21167" y="12335"/>
                    </a:cubicBezTo>
                    <a:cubicBezTo>
                      <a:pt x="20504" y="11663"/>
                      <a:pt x="20504" y="11272"/>
                      <a:pt x="21167" y="10600"/>
                    </a:cubicBezTo>
                    <a:cubicBezTo>
                      <a:pt x="21349" y="10415"/>
                      <a:pt x="21468" y="9744"/>
                      <a:pt x="21600" y="9113"/>
                    </a:cubicBezTo>
                    <a:cubicBezTo>
                      <a:pt x="21587" y="9105"/>
                      <a:pt x="21595" y="8794"/>
                      <a:pt x="21581" y="8808"/>
                    </a:cubicBezTo>
                    <a:cubicBezTo>
                      <a:pt x="20681" y="9721"/>
                      <a:pt x="18589" y="7907"/>
                      <a:pt x="18947" y="6520"/>
                    </a:cubicBezTo>
                    <a:cubicBezTo>
                      <a:pt x="19213" y="5492"/>
                      <a:pt x="18328" y="4396"/>
                      <a:pt x="15447" y="2192"/>
                    </a:cubicBezTo>
                    <a:cubicBezTo>
                      <a:pt x="13955" y="1050"/>
                      <a:pt x="13031" y="429"/>
                      <a:pt x="1209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4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5935" y="0"/>
                <a:ext cx="383490" cy="427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266" name="Group 1266"/>
          <p:cNvGrpSpPr/>
          <p:nvPr/>
        </p:nvGrpSpPr>
        <p:grpSpPr>
          <a:xfrm>
            <a:off x="4956356" y="3991933"/>
            <a:ext cx="14805885" cy="8162531"/>
            <a:chOff x="0" y="0"/>
            <a:chExt cx="14805883" cy="8162529"/>
          </a:xfrm>
        </p:grpSpPr>
        <p:pic>
          <p:nvPicPr>
            <p:cNvPr id="1167" name="image60.ti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988752" y="3583749"/>
              <a:ext cx="2775665" cy="2775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8" name="Shape 1168"/>
            <p:cNvSpPr/>
            <p:nvPr/>
          </p:nvSpPr>
          <p:spPr>
            <a:xfrm>
              <a:off x="657088" y="0"/>
              <a:ext cx="14148796" cy="3240956"/>
            </a:xfrm>
            <a:prstGeom prst="roundRect">
              <a:avLst>
                <a:gd name="adj" fmla="val 17602"/>
              </a:avLst>
            </a:prstGeom>
            <a:solidFill>
              <a:srgbClr val="9F606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/>
              </a:pPr>
            </a:p>
          </p:txBody>
        </p:sp>
        <p:pic>
          <p:nvPicPr>
            <p:cNvPr id="1169" name="image62.ti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747083" y="587405"/>
              <a:ext cx="685270" cy="628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0" name="image62.ti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3560660" y="7302952"/>
              <a:ext cx="685270" cy="628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1" name="image63.ti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3564806" y="5944320"/>
              <a:ext cx="685269" cy="628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2" name="image65.tif"/>
            <p:cNvPicPr>
              <a:picLocks noChangeAspect="1"/>
            </p:cNvPicPr>
            <p:nvPr/>
          </p:nvPicPr>
          <p:blipFill>
            <a:blip r:embed="rId18">
              <a:extLst/>
            </a:blip>
            <a:srcRect l="0" t="22456" r="0" b="19590"/>
            <a:stretch>
              <a:fillRect/>
            </a:stretch>
          </p:blipFill>
          <p:spPr>
            <a:xfrm rot="47926">
              <a:off x="9155783" y="3274673"/>
              <a:ext cx="3264970" cy="189214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94057"/>
                </a:srgbClr>
              </a:outerShdw>
            </a:effectLst>
          </p:spPr>
        </p:pic>
        <p:sp>
          <p:nvSpPr>
            <p:cNvPr id="1173" name="Shape 1173"/>
            <p:cNvSpPr/>
            <p:nvPr/>
          </p:nvSpPr>
          <p:spPr>
            <a:xfrm flipH="1">
              <a:off x="6764586" y="4524394"/>
              <a:ext cx="2060673" cy="2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pic>
          <p:nvPicPr>
            <p:cNvPr id="1174" name="image63.ti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8017050" y="3442610"/>
              <a:ext cx="663989" cy="6092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grpSp>
          <p:nvGrpSpPr>
            <p:cNvPr id="1177" name="Group 1177"/>
            <p:cNvGrpSpPr/>
            <p:nvPr/>
          </p:nvGrpSpPr>
          <p:grpSpPr>
            <a:xfrm>
              <a:off x="10473901" y="5500303"/>
              <a:ext cx="628736" cy="628734"/>
              <a:chOff x="0" y="0"/>
              <a:chExt cx="628735" cy="628733"/>
            </a:xfrm>
          </p:grpSpPr>
          <p:sp>
            <p:nvSpPr>
              <p:cNvPr id="1175" name="Shape 1175"/>
              <p:cNvSpPr/>
              <p:nvPr/>
            </p:nvSpPr>
            <p:spPr>
              <a:xfrm>
                <a:off x="0" y="0"/>
                <a:ext cx="628736" cy="628734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176" name="Shape 1176"/>
              <p:cNvSpPr/>
              <p:nvPr/>
            </p:nvSpPr>
            <p:spPr>
              <a:xfrm>
                <a:off x="107437" y="15535"/>
                <a:ext cx="413861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grpSp>
          <p:nvGrpSpPr>
            <p:cNvPr id="1180" name="Group 1180"/>
            <p:cNvGrpSpPr/>
            <p:nvPr/>
          </p:nvGrpSpPr>
          <p:grpSpPr>
            <a:xfrm>
              <a:off x="3481319" y="262235"/>
              <a:ext cx="509724" cy="597662"/>
              <a:chOff x="0" y="0"/>
              <a:chExt cx="509723" cy="597661"/>
            </a:xfrm>
          </p:grpSpPr>
          <p:sp>
            <p:nvSpPr>
              <p:cNvPr id="1178" name="Shape 1178"/>
              <p:cNvSpPr/>
              <p:nvPr/>
            </p:nvSpPr>
            <p:spPr>
              <a:xfrm>
                <a:off x="0" y="43969"/>
                <a:ext cx="509724" cy="509725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179" name="Shape 1179"/>
              <p:cNvSpPr/>
              <p:nvPr/>
            </p:nvSpPr>
            <p:spPr>
              <a:xfrm>
                <a:off x="87100" y="0"/>
                <a:ext cx="335523" cy="597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grpSp>
          <p:nvGrpSpPr>
            <p:cNvPr id="1188" name="Group 1188"/>
            <p:cNvGrpSpPr/>
            <p:nvPr/>
          </p:nvGrpSpPr>
          <p:grpSpPr>
            <a:xfrm>
              <a:off x="1116718" y="3401048"/>
              <a:ext cx="2585278" cy="1709924"/>
              <a:chOff x="0" y="-1"/>
              <a:chExt cx="2585276" cy="1709923"/>
            </a:xfrm>
          </p:grpSpPr>
          <p:sp>
            <p:nvSpPr>
              <p:cNvPr id="1181" name="Shape 1181"/>
              <p:cNvSpPr/>
              <p:nvPr/>
            </p:nvSpPr>
            <p:spPr>
              <a:xfrm>
                <a:off x="0" y="46317"/>
                <a:ext cx="2585277" cy="1494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64" y="0"/>
                    </a:moveTo>
                    <a:cubicBezTo>
                      <a:pt x="566" y="0"/>
                      <a:pt x="0" y="978"/>
                      <a:pt x="0" y="2186"/>
                    </a:cubicBezTo>
                    <a:lnTo>
                      <a:pt x="0" y="19408"/>
                    </a:lnTo>
                    <a:cubicBezTo>
                      <a:pt x="0" y="20615"/>
                      <a:pt x="566" y="21600"/>
                      <a:pt x="1264" y="21600"/>
                    </a:cubicBezTo>
                    <a:lnTo>
                      <a:pt x="16165" y="21600"/>
                    </a:lnTo>
                    <a:cubicBezTo>
                      <a:pt x="16347" y="21600"/>
                      <a:pt x="16519" y="21527"/>
                      <a:pt x="16675" y="21407"/>
                    </a:cubicBezTo>
                    <a:lnTo>
                      <a:pt x="21600" y="21568"/>
                    </a:lnTo>
                    <a:lnTo>
                      <a:pt x="17428" y="18241"/>
                    </a:lnTo>
                    <a:lnTo>
                      <a:pt x="17428" y="2186"/>
                    </a:lnTo>
                    <a:cubicBezTo>
                      <a:pt x="17428" y="978"/>
                      <a:pt x="16863" y="0"/>
                      <a:pt x="16165" y="0"/>
                    </a:cubicBezTo>
                    <a:lnTo>
                      <a:pt x="1264" y="0"/>
                    </a:lnTo>
                    <a:close/>
                  </a:path>
                </a:pathLst>
              </a:custGeom>
              <a:solidFill>
                <a:srgbClr val="6F8651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25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76200" dist="12700" dir="5400000">
                        <a:srgbClr val="000000">
                          <a:alpha val="50000"/>
                        </a:srgbClr>
                      </a:outerShdw>
                    </a:effectLst>
                    <a:latin typeface="Papyrus"/>
                    <a:ea typeface="Papyrus"/>
                    <a:cs typeface="Papyrus"/>
                    <a:sym typeface="Papyrus"/>
                  </a:defRPr>
                </a:pPr>
              </a:p>
            </p:txBody>
          </p:sp>
          <p:grpSp>
            <p:nvGrpSpPr>
              <p:cNvPr id="1184" name="Group 1184"/>
              <p:cNvGrpSpPr/>
              <p:nvPr/>
            </p:nvGrpSpPr>
            <p:grpSpPr>
              <a:xfrm>
                <a:off x="452163" y="-2"/>
                <a:ext cx="1594887" cy="1060379"/>
                <a:chOff x="0" y="0"/>
                <a:chExt cx="1594886" cy="1060377"/>
              </a:xfrm>
            </p:grpSpPr>
            <p:pic>
              <p:nvPicPr>
                <p:cNvPr id="1182" name="image66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rcRect l="15218" t="15717" r="18071" b="12550"/>
                <a:stretch>
                  <a:fillRect/>
                </a:stretch>
              </p:blipFill>
              <p:spPr>
                <a:xfrm rot="368154">
                  <a:off x="194952" y="208212"/>
                  <a:ext cx="1171180" cy="4897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512"/>
                      </a:lnTo>
                      <a:lnTo>
                        <a:pt x="110" y="21512"/>
                      </a:lnTo>
                      <a:lnTo>
                        <a:pt x="651" y="21512"/>
                      </a:lnTo>
                      <a:lnTo>
                        <a:pt x="651" y="10747"/>
                      </a:lnTo>
                      <a:lnTo>
                        <a:pt x="651" y="0"/>
                      </a:lnTo>
                      <a:lnTo>
                        <a:pt x="110" y="0"/>
                      </a:lnTo>
                      <a:lnTo>
                        <a:pt x="0" y="0"/>
                      </a:lnTo>
                      <a:close/>
                      <a:moveTo>
                        <a:pt x="10635" y="1173"/>
                      </a:moveTo>
                      <a:lnTo>
                        <a:pt x="10606" y="9242"/>
                      </a:lnTo>
                      <a:lnTo>
                        <a:pt x="10591" y="17312"/>
                      </a:lnTo>
                      <a:lnTo>
                        <a:pt x="9867" y="17312"/>
                      </a:lnTo>
                      <a:lnTo>
                        <a:pt x="9149" y="17312"/>
                      </a:lnTo>
                      <a:lnTo>
                        <a:pt x="9149" y="10415"/>
                      </a:lnTo>
                      <a:cubicBezTo>
                        <a:pt x="9149" y="3644"/>
                        <a:pt x="9143" y="3522"/>
                        <a:pt x="8966" y="3571"/>
                      </a:cubicBezTo>
                      <a:cubicBezTo>
                        <a:pt x="8867" y="3598"/>
                        <a:pt x="8620" y="3631"/>
                        <a:pt x="8410" y="3641"/>
                      </a:cubicBezTo>
                      <a:lnTo>
                        <a:pt x="8022" y="3658"/>
                      </a:lnTo>
                      <a:lnTo>
                        <a:pt x="8022" y="12568"/>
                      </a:lnTo>
                      <a:lnTo>
                        <a:pt x="8022" y="21495"/>
                      </a:lnTo>
                      <a:lnTo>
                        <a:pt x="8586" y="21547"/>
                      </a:lnTo>
                      <a:cubicBezTo>
                        <a:pt x="8896" y="21582"/>
                        <a:pt x="10038" y="21600"/>
                        <a:pt x="11126" y="21600"/>
                      </a:cubicBezTo>
                      <a:lnTo>
                        <a:pt x="13109" y="21600"/>
                      </a:lnTo>
                      <a:lnTo>
                        <a:pt x="13087" y="17154"/>
                      </a:lnTo>
                      <a:lnTo>
                        <a:pt x="13065" y="14633"/>
                      </a:lnTo>
                      <a:cubicBezTo>
                        <a:pt x="13064" y="14504"/>
                        <a:pt x="13058" y="14402"/>
                        <a:pt x="13058" y="14266"/>
                      </a:cubicBezTo>
                      <a:lnTo>
                        <a:pt x="13058" y="13706"/>
                      </a:lnTo>
                      <a:lnTo>
                        <a:pt x="13051" y="12708"/>
                      </a:lnTo>
                      <a:lnTo>
                        <a:pt x="12926" y="12690"/>
                      </a:lnTo>
                      <a:lnTo>
                        <a:pt x="12451" y="12638"/>
                      </a:lnTo>
                      <a:lnTo>
                        <a:pt x="11850" y="12568"/>
                      </a:lnTo>
                      <a:lnTo>
                        <a:pt x="11814" y="6879"/>
                      </a:lnTo>
                      <a:lnTo>
                        <a:pt x="11799" y="1470"/>
                      </a:lnTo>
                      <a:lnTo>
                        <a:pt x="11792" y="1173"/>
                      </a:lnTo>
                      <a:lnTo>
                        <a:pt x="11214" y="1173"/>
                      </a:lnTo>
                      <a:lnTo>
                        <a:pt x="10635" y="1173"/>
                      </a:lnTo>
                      <a:close/>
                      <a:moveTo>
                        <a:pt x="16484" y="8174"/>
                      </a:moveTo>
                      <a:lnTo>
                        <a:pt x="16476" y="8384"/>
                      </a:lnTo>
                      <a:lnTo>
                        <a:pt x="16484" y="14843"/>
                      </a:lnTo>
                      <a:lnTo>
                        <a:pt x="16484" y="21495"/>
                      </a:lnTo>
                      <a:lnTo>
                        <a:pt x="17721" y="21547"/>
                      </a:lnTo>
                      <a:cubicBezTo>
                        <a:pt x="18400" y="21580"/>
                        <a:pt x="19546" y="21583"/>
                        <a:pt x="20275" y="21547"/>
                      </a:cubicBezTo>
                      <a:lnTo>
                        <a:pt x="21600" y="21495"/>
                      </a:lnTo>
                      <a:lnTo>
                        <a:pt x="21600" y="20305"/>
                      </a:lnTo>
                      <a:lnTo>
                        <a:pt x="21600" y="20077"/>
                      </a:lnTo>
                      <a:cubicBezTo>
                        <a:pt x="21587" y="19643"/>
                        <a:pt x="21580" y="19257"/>
                        <a:pt x="21571" y="19149"/>
                      </a:cubicBezTo>
                      <a:lnTo>
                        <a:pt x="21315" y="19132"/>
                      </a:lnTo>
                      <a:cubicBezTo>
                        <a:pt x="21154" y="19122"/>
                        <a:pt x="20861" y="19082"/>
                        <a:pt x="20663" y="19062"/>
                      </a:cubicBezTo>
                      <a:lnTo>
                        <a:pt x="20304" y="19027"/>
                      </a:lnTo>
                      <a:lnTo>
                        <a:pt x="20275" y="15649"/>
                      </a:lnTo>
                      <a:lnTo>
                        <a:pt x="20253" y="12253"/>
                      </a:lnTo>
                      <a:lnTo>
                        <a:pt x="19690" y="12253"/>
                      </a:lnTo>
                      <a:lnTo>
                        <a:pt x="19133" y="12253"/>
                      </a:lnTo>
                      <a:lnTo>
                        <a:pt x="19155" y="14283"/>
                      </a:lnTo>
                      <a:cubicBezTo>
                        <a:pt x="19189" y="16697"/>
                        <a:pt x="19147" y="16836"/>
                        <a:pt x="18255" y="16734"/>
                      </a:cubicBezTo>
                      <a:lnTo>
                        <a:pt x="17691" y="16664"/>
                      </a:lnTo>
                      <a:lnTo>
                        <a:pt x="17669" y="12410"/>
                      </a:lnTo>
                      <a:lnTo>
                        <a:pt x="17655" y="9137"/>
                      </a:lnTo>
                      <a:lnTo>
                        <a:pt x="17640" y="8174"/>
                      </a:lnTo>
                      <a:lnTo>
                        <a:pt x="17062" y="8174"/>
                      </a:lnTo>
                      <a:lnTo>
                        <a:pt x="16484" y="8174"/>
                      </a:lnTo>
                      <a:close/>
                      <a:moveTo>
                        <a:pt x="4004" y="17206"/>
                      </a:moveTo>
                      <a:cubicBezTo>
                        <a:pt x="3711" y="17207"/>
                        <a:pt x="3549" y="17252"/>
                        <a:pt x="3440" y="17364"/>
                      </a:cubicBezTo>
                      <a:lnTo>
                        <a:pt x="3418" y="18974"/>
                      </a:lnTo>
                      <a:lnTo>
                        <a:pt x="3389" y="20760"/>
                      </a:lnTo>
                      <a:lnTo>
                        <a:pt x="2862" y="20777"/>
                      </a:lnTo>
                      <a:cubicBezTo>
                        <a:pt x="2763" y="20829"/>
                        <a:pt x="2654" y="20851"/>
                        <a:pt x="2511" y="20812"/>
                      </a:cubicBezTo>
                      <a:cubicBezTo>
                        <a:pt x="2509" y="20812"/>
                        <a:pt x="2505" y="20812"/>
                        <a:pt x="2503" y="20812"/>
                      </a:cubicBezTo>
                      <a:cubicBezTo>
                        <a:pt x="2146" y="20876"/>
                        <a:pt x="2054" y="21058"/>
                        <a:pt x="2137" y="21512"/>
                      </a:cubicBezTo>
                      <a:cubicBezTo>
                        <a:pt x="2148" y="21571"/>
                        <a:pt x="2435" y="21588"/>
                        <a:pt x="2774" y="21565"/>
                      </a:cubicBezTo>
                      <a:cubicBezTo>
                        <a:pt x="3113" y="21541"/>
                        <a:pt x="3662" y="21536"/>
                        <a:pt x="3996" y="21530"/>
                      </a:cubicBezTo>
                      <a:lnTo>
                        <a:pt x="4582" y="21512"/>
                      </a:lnTo>
                      <a:cubicBezTo>
                        <a:pt x="4590" y="21458"/>
                        <a:pt x="4605" y="21381"/>
                        <a:pt x="4611" y="21285"/>
                      </a:cubicBezTo>
                      <a:lnTo>
                        <a:pt x="4611" y="19359"/>
                      </a:lnTo>
                      <a:lnTo>
                        <a:pt x="4611" y="17206"/>
                      </a:lnTo>
                      <a:lnTo>
                        <a:pt x="4026" y="17206"/>
                      </a:lnTo>
                      <a:lnTo>
                        <a:pt x="4004" y="17206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83" name="image67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 rot="368154">
                  <a:off x="44023" y="77939"/>
                  <a:ext cx="1506841" cy="9044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187" name="Group 1187"/>
              <p:cNvGrpSpPr/>
              <p:nvPr/>
            </p:nvGrpSpPr>
            <p:grpSpPr>
              <a:xfrm>
                <a:off x="13266" y="639112"/>
                <a:ext cx="1679922" cy="1070810"/>
                <a:chOff x="0" y="0"/>
                <a:chExt cx="1679920" cy="1070809"/>
              </a:xfrm>
            </p:grpSpPr>
            <p:pic>
              <p:nvPicPr>
                <p:cNvPr id="1185" name="image68.tif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rcRect l="26966" t="26873" r="8" b="26865"/>
                <a:stretch>
                  <a:fillRect/>
                </a:stretch>
              </p:blipFill>
              <p:spPr>
                <a:xfrm>
                  <a:off x="197258" y="99948"/>
                  <a:ext cx="1339729" cy="6996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fill="norm" stroke="1" extrusionOk="0">
                      <a:moveTo>
                        <a:pt x="21436" y="0"/>
                      </a:moveTo>
                      <a:lnTo>
                        <a:pt x="21436" y="10794"/>
                      </a:lnTo>
                      <a:lnTo>
                        <a:pt x="21436" y="21600"/>
                      </a:lnTo>
                      <a:lnTo>
                        <a:pt x="21589" y="21600"/>
                      </a:lnTo>
                      <a:lnTo>
                        <a:pt x="21589" y="10794"/>
                      </a:lnTo>
                      <a:lnTo>
                        <a:pt x="21589" y="0"/>
                      </a:lnTo>
                      <a:lnTo>
                        <a:pt x="21436" y="0"/>
                      </a:lnTo>
                      <a:close/>
                      <a:moveTo>
                        <a:pt x="10250" y="1201"/>
                      </a:moveTo>
                      <a:lnTo>
                        <a:pt x="8587" y="1335"/>
                      </a:lnTo>
                      <a:cubicBezTo>
                        <a:pt x="7669" y="1409"/>
                        <a:pt x="6762" y="1513"/>
                        <a:pt x="6573" y="1580"/>
                      </a:cubicBezTo>
                      <a:cubicBezTo>
                        <a:pt x="6254" y="1692"/>
                        <a:pt x="6227" y="1758"/>
                        <a:pt x="6227" y="2475"/>
                      </a:cubicBezTo>
                      <a:cubicBezTo>
                        <a:pt x="6227" y="2902"/>
                        <a:pt x="6179" y="3305"/>
                        <a:pt x="6125" y="3369"/>
                      </a:cubicBezTo>
                      <a:cubicBezTo>
                        <a:pt x="6071" y="3433"/>
                        <a:pt x="5779" y="3213"/>
                        <a:pt x="5473" y="2867"/>
                      </a:cubicBezTo>
                      <a:cubicBezTo>
                        <a:pt x="4921" y="2245"/>
                        <a:pt x="4909" y="2232"/>
                        <a:pt x="4219" y="2475"/>
                      </a:cubicBezTo>
                      <a:cubicBezTo>
                        <a:pt x="1993" y="3259"/>
                        <a:pt x="208" y="5003"/>
                        <a:pt x="30" y="6555"/>
                      </a:cubicBezTo>
                      <a:cubicBezTo>
                        <a:pt x="-9" y="6896"/>
                        <a:pt x="-11" y="8088"/>
                        <a:pt x="30" y="9189"/>
                      </a:cubicBezTo>
                      <a:lnTo>
                        <a:pt x="100" y="11186"/>
                      </a:lnTo>
                      <a:lnTo>
                        <a:pt x="804" y="11235"/>
                      </a:lnTo>
                      <a:lnTo>
                        <a:pt x="1507" y="11308"/>
                      </a:lnTo>
                      <a:lnTo>
                        <a:pt x="1565" y="12423"/>
                      </a:lnTo>
                      <a:cubicBezTo>
                        <a:pt x="1595" y="13042"/>
                        <a:pt x="1697" y="13792"/>
                        <a:pt x="1795" y="14077"/>
                      </a:cubicBezTo>
                      <a:cubicBezTo>
                        <a:pt x="2335" y="15656"/>
                        <a:pt x="4583" y="17308"/>
                        <a:pt x="7180" y="18022"/>
                      </a:cubicBezTo>
                      <a:cubicBezTo>
                        <a:pt x="7887" y="18217"/>
                        <a:pt x="8978" y="18269"/>
                        <a:pt x="10838" y="18218"/>
                      </a:cubicBezTo>
                      <a:cubicBezTo>
                        <a:pt x="13192" y="18154"/>
                        <a:pt x="13622" y="18092"/>
                        <a:pt x="14752" y="17630"/>
                      </a:cubicBezTo>
                      <a:cubicBezTo>
                        <a:pt x="17486" y="16511"/>
                        <a:pt x="19100" y="14855"/>
                        <a:pt x="19178" y="13073"/>
                      </a:cubicBezTo>
                      <a:lnTo>
                        <a:pt x="19204" y="12313"/>
                      </a:lnTo>
                      <a:lnTo>
                        <a:pt x="20124" y="12362"/>
                      </a:lnTo>
                      <a:lnTo>
                        <a:pt x="21045" y="12399"/>
                      </a:lnTo>
                      <a:lnTo>
                        <a:pt x="21116" y="11308"/>
                      </a:lnTo>
                      <a:cubicBezTo>
                        <a:pt x="21155" y="10710"/>
                        <a:pt x="21175" y="9384"/>
                        <a:pt x="21154" y="8356"/>
                      </a:cubicBezTo>
                      <a:lnTo>
                        <a:pt x="21116" y="6493"/>
                      </a:lnTo>
                      <a:lnTo>
                        <a:pt x="20572" y="5538"/>
                      </a:lnTo>
                      <a:cubicBezTo>
                        <a:pt x="19600" y="3825"/>
                        <a:pt x="16293" y="1631"/>
                        <a:pt x="15660" y="2279"/>
                      </a:cubicBezTo>
                      <a:cubicBezTo>
                        <a:pt x="15452" y="2492"/>
                        <a:pt x="15389" y="2472"/>
                        <a:pt x="15283" y="2193"/>
                      </a:cubicBezTo>
                      <a:cubicBezTo>
                        <a:pt x="15106" y="1731"/>
                        <a:pt x="14354" y="1490"/>
                        <a:pt x="12674" y="1335"/>
                      </a:cubicBezTo>
                      <a:lnTo>
                        <a:pt x="11235" y="1201"/>
                      </a:lnTo>
                      <a:lnTo>
                        <a:pt x="11164" y="2610"/>
                      </a:lnTo>
                      <a:cubicBezTo>
                        <a:pt x="11125" y="3380"/>
                        <a:pt x="11071" y="4954"/>
                        <a:pt x="11043" y="6126"/>
                      </a:cubicBezTo>
                      <a:lnTo>
                        <a:pt x="10992" y="8270"/>
                      </a:lnTo>
                      <a:lnTo>
                        <a:pt x="10595" y="8196"/>
                      </a:lnTo>
                      <a:cubicBezTo>
                        <a:pt x="10377" y="8159"/>
                        <a:pt x="10166" y="8057"/>
                        <a:pt x="10122" y="7976"/>
                      </a:cubicBezTo>
                      <a:cubicBezTo>
                        <a:pt x="10078" y="7895"/>
                        <a:pt x="10090" y="6959"/>
                        <a:pt x="10148" y="5905"/>
                      </a:cubicBezTo>
                      <a:cubicBezTo>
                        <a:pt x="10206" y="4851"/>
                        <a:pt x="10249" y="3380"/>
                        <a:pt x="10250" y="2610"/>
                      </a:cubicBezTo>
                      <a:lnTo>
                        <a:pt x="10250" y="1201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86" name="image69.png"/>
                <p:cNvPicPr>
                  <a:picLocks noChangeAspect="1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1679921" cy="10708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191" name="Group 1191"/>
            <p:cNvGrpSpPr/>
            <p:nvPr/>
          </p:nvGrpSpPr>
          <p:grpSpPr>
            <a:xfrm>
              <a:off x="8720075" y="7455189"/>
              <a:ext cx="620131" cy="620134"/>
              <a:chOff x="0" y="0"/>
              <a:chExt cx="620130" cy="620132"/>
            </a:xfrm>
          </p:grpSpPr>
          <p:sp>
            <p:nvSpPr>
              <p:cNvPr id="1189" name="Shape 1189"/>
              <p:cNvSpPr/>
              <p:nvPr/>
            </p:nvSpPr>
            <p:spPr>
              <a:xfrm>
                <a:off x="0" y="0"/>
                <a:ext cx="620131" cy="620133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190" name="Shape 1190"/>
              <p:cNvSpPr/>
              <p:nvPr/>
            </p:nvSpPr>
            <p:spPr>
              <a:xfrm>
                <a:off x="105966" y="11234"/>
                <a:ext cx="408197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pic>
          <p:nvPicPr>
            <p:cNvPr id="1192" name="image72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939452" y="975497"/>
              <a:ext cx="3418102" cy="2128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223" name="Group 1223"/>
            <p:cNvGrpSpPr/>
            <p:nvPr/>
          </p:nvGrpSpPr>
          <p:grpSpPr>
            <a:xfrm>
              <a:off x="5821739" y="372511"/>
              <a:ext cx="6416806" cy="2394847"/>
              <a:chOff x="0" y="0"/>
              <a:chExt cx="6416804" cy="2394846"/>
            </a:xfrm>
          </p:grpSpPr>
          <p:grpSp>
            <p:nvGrpSpPr>
              <p:cNvPr id="1219" name="Group 1219"/>
              <p:cNvGrpSpPr/>
              <p:nvPr/>
            </p:nvGrpSpPr>
            <p:grpSpPr>
              <a:xfrm>
                <a:off x="-1" y="0"/>
                <a:ext cx="6416806" cy="2394847"/>
                <a:chOff x="0" y="0"/>
                <a:chExt cx="6416804" cy="2394846"/>
              </a:xfrm>
            </p:grpSpPr>
            <p:sp>
              <p:nvSpPr>
                <p:cNvPr id="1193" name="Shape 1193"/>
                <p:cNvSpPr/>
                <p:nvPr/>
              </p:nvSpPr>
              <p:spPr>
                <a:xfrm>
                  <a:off x="-1" y="0"/>
                  <a:ext cx="6416806" cy="2394847"/>
                </a:xfrm>
                <a:prstGeom prst="roundRect">
                  <a:avLst>
                    <a:gd name="adj" fmla="val 11470"/>
                  </a:avLst>
                </a:prstGeom>
                <a:solidFill>
                  <a:srgbClr val="BFC27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584200">
                    <a:defRPr sz="3200">
                      <a:solidFill>
                        <a:srgbClr val="6C6963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pPr>
                </a:p>
              </p:txBody>
            </p:sp>
            <p:grpSp>
              <p:nvGrpSpPr>
                <p:cNvPr id="1196" name="Group 1196"/>
                <p:cNvGrpSpPr/>
                <p:nvPr/>
              </p:nvGrpSpPr>
              <p:grpSpPr>
                <a:xfrm>
                  <a:off x="2187748" y="97523"/>
                  <a:ext cx="1017692" cy="819509"/>
                  <a:chOff x="0" y="0"/>
                  <a:chExt cx="1017691" cy="819507"/>
                </a:xfrm>
              </p:grpSpPr>
              <p:sp>
                <p:nvSpPr>
                  <p:cNvPr id="1194" name="Shape 1194"/>
                  <p:cNvSpPr/>
                  <p:nvPr/>
                </p:nvSpPr>
                <p:spPr>
                  <a:xfrm>
                    <a:off x="0" y="-1"/>
                    <a:ext cx="1017692" cy="819509"/>
                  </a:xfrm>
                  <a:prstGeom prst="rect">
                    <a:avLst/>
                  </a:prstGeom>
                  <a:blipFill rotWithShape="1">
                    <a:blip r:embed="rId24"/>
                    <a:srcRect l="0" t="0" r="0" b="0"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50800" dist="1270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1195" name="Shape 1195"/>
                  <p:cNvSpPr/>
                  <p:nvPr/>
                </p:nvSpPr>
                <p:spPr>
                  <a:xfrm>
                    <a:off x="0" y="81351"/>
                    <a:ext cx="1017692" cy="6568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FDS</a:t>
                    </a:r>
                  </a:p>
                </p:txBody>
              </p:sp>
            </p:grpSp>
            <p:grpSp>
              <p:nvGrpSpPr>
                <p:cNvPr id="1199" name="Group 1199"/>
                <p:cNvGrpSpPr/>
                <p:nvPr/>
              </p:nvGrpSpPr>
              <p:grpSpPr>
                <a:xfrm>
                  <a:off x="1171938" y="915848"/>
                  <a:ext cx="1017692" cy="819508"/>
                  <a:chOff x="0" y="0"/>
                  <a:chExt cx="1017691" cy="819506"/>
                </a:xfrm>
              </p:grpSpPr>
              <p:sp>
                <p:nvSpPr>
                  <p:cNvPr id="1197" name="Shape 1197"/>
                  <p:cNvSpPr/>
                  <p:nvPr/>
                </p:nvSpPr>
                <p:spPr>
                  <a:xfrm>
                    <a:off x="0" y="0"/>
                    <a:ext cx="1017692" cy="819507"/>
                  </a:xfrm>
                  <a:prstGeom prst="rect">
                    <a:avLst/>
                  </a:prstGeom>
                  <a:solidFill>
                    <a:srgbClr val="5F6036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50800" dist="1270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4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1198" name="Shape 1198"/>
                  <p:cNvSpPr/>
                  <p:nvPr/>
                </p:nvSpPr>
                <p:spPr>
                  <a:xfrm>
                    <a:off x="0" y="9959"/>
                    <a:ext cx="1017692" cy="79958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4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Proxy SSL</a:t>
                    </a:r>
                  </a:p>
                </p:txBody>
              </p:sp>
            </p:grpSp>
            <p:grpSp>
              <p:nvGrpSpPr>
                <p:cNvPr id="1202" name="Group 1202"/>
                <p:cNvGrpSpPr/>
                <p:nvPr/>
              </p:nvGrpSpPr>
              <p:grpSpPr>
                <a:xfrm>
                  <a:off x="159091" y="99172"/>
                  <a:ext cx="2029399" cy="819508"/>
                  <a:chOff x="0" y="0"/>
                  <a:chExt cx="2029398" cy="819506"/>
                </a:xfrm>
              </p:grpSpPr>
              <p:sp>
                <p:nvSpPr>
                  <p:cNvPr id="1200" name="Shape 1200"/>
                  <p:cNvSpPr/>
                  <p:nvPr/>
                </p:nvSpPr>
                <p:spPr>
                  <a:xfrm>
                    <a:off x="-1" y="0"/>
                    <a:ext cx="2029400" cy="819507"/>
                  </a:xfrm>
                  <a:prstGeom prst="rect">
                    <a:avLst/>
                  </a:prstGeom>
                  <a:solidFill>
                    <a:srgbClr val="5B7376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50800" dist="1270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20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1201" name="Shape 1201"/>
                  <p:cNvSpPr/>
                  <p:nvPr/>
                </p:nvSpPr>
                <p:spPr>
                  <a:xfrm>
                    <a:off x="-1" y="24237"/>
                    <a:ext cx="2029400" cy="7710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20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FDS File Monitor</a:t>
                    </a:r>
                  </a:p>
                </p:txBody>
              </p:sp>
            </p:grpSp>
            <p:grpSp>
              <p:nvGrpSpPr>
                <p:cNvPr id="1205" name="Group 1205"/>
                <p:cNvGrpSpPr/>
                <p:nvPr/>
              </p:nvGrpSpPr>
              <p:grpSpPr>
                <a:xfrm>
                  <a:off x="4206324" y="907220"/>
                  <a:ext cx="2048968" cy="842424"/>
                  <a:chOff x="0" y="0"/>
                  <a:chExt cx="2048967" cy="842422"/>
                </a:xfrm>
              </p:grpSpPr>
              <p:sp>
                <p:nvSpPr>
                  <p:cNvPr id="1203" name="Shape 1203"/>
                  <p:cNvSpPr/>
                  <p:nvPr/>
                </p:nvSpPr>
                <p:spPr>
                  <a:xfrm>
                    <a:off x="0" y="11458"/>
                    <a:ext cx="2048968" cy="819507"/>
                  </a:xfrm>
                  <a:prstGeom prst="rect">
                    <a:avLst/>
                  </a:prstGeom>
                  <a:solidFill>
                    <a:srgbClr val="C7422A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50800" dist="1270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584200">
                      <a:defRPr sz="15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1204" name="Shape 1204"/>
                  <p:cNvSpPr/>
                  <p:nvPr/>
                </p:nvSpPr>
                <p:spPr>
                  <a:xfrm>
                    <a:off x="0" y="0"/>
                    <a:ext cx="2048968" cy="84242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584200">
                      <a:defRPr sz="15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r>
                      <a:t>Q-Ware</a:t>
                    </a:r>
                  </a:p>
                  <a:p>
                    <a:pPr algn="l" defTabSz="584200">
                      <a:defRPr sz="15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  <a:r>
                      <a:t>Command Processos</a:t>
                    </a:r>
                  </a:p>
                </p:txBody>
              </p:sp>
            </p:grpSp>
            <p:grpSp>
              <p:nvGrpSpPr>
                <p:cNvPr id="1208" name="Group 1208"/>
                <p:cNvGrpSpPr/>
                <p:nvPr/>
              </p:nvGrpSpPr>
              <p:grpSpPr>
                <a:xfrm>
                  <a:off x="159091" y="915848"/>
                  <a:ext cx="1017692" cy="819508"/>
                  <a:chOff x="0" y="0"/>
                  <a:chExt cx="1017691" cy="819506"/>
                </a:xfrm>
              </p:grpSpPr>
              <p:sp>
                <p:nvSpPr>
                  <p:cNvPr id="1206" name="Shape 1206"/>
                  <p:cNvSpPr/>
                  <p:nvPr/>
                </p:nvSpPr>
                <p:spPr>
                  <a:xfrm>
                    <a:off x="0" y="0"/>
                    <a:ext cx="1017692" cy="819507"/>
                  </a:xfrm>
                  <a:prstGeom prst="rect">
                    <a:avLst/>
                  </a:prstGeom>
                  <a:solidFill>
                    <a:srgbClr val="7A2516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50800" dist="1270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1207" name="Shape 1207"/>
                  <p:cNvSpPr/>
                  <p:nvPr/>
                </p:nvSpPr>
                <p:spPr>
                  <a:xfrm>
                    <a:off x="0" y="95629"/>
                    <a:ext cx="1017692" cy="62824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Mail</a:t>
                    </a:r>
                  </a:p>
                </p:txBody>
              </p:sp>
            </p:grpSp>
            <p:grpSp>
              <p:nvGrpSpPr>
                <p:cNvPr id="1211" name="Group 1211"/>
                <p:cNvGrpSpPr/>
                <p:nvPr/>
              </p:nvGrpSpPr>
              <p:grpSpPr>
                <a:xfrm>
                  <a:off x="4212321" y="66297"/>
                  <a:ext cx="2037400" cy="885259"/>
                  <a:chOff x="0" y="0"/>
                  <a:chExt cx="2037399" cy="885257"/>
                </a:xfrm>
              </p:grpSpPr>
              <p:sp>
                <p:nvSpPr>
                  <p:cNvPr id="1209" name="Shape 1209"/>
                  <p:cNvSpPr/>
                  <p:nvPr/>
                </p:nvSpPr>
                <p:spPr>
                  <a:xfrm>
                    <a:off x="0" y="32875"/>
                    <a:ext cx="2037400" cy="819508"/>
                  </a:xfrm>
                  <a:prstGeom prst="rect">
                    <a:avLst/>
                  </a:prstGeom>
                  <a:blipFill rotWithShape="1">
                    <a:blip r:embed="rId25"/>
                    <a:srcRect l="0" t="0" r="0" b="0"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50800" dist="1270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2300">
                        <a:solidFill>
                          <a:srgbClr val="F2EBDB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pPr>
                  </a:p>
                </p:txBody>
              </p:sp>
              <p:sp>
                <p:nvSpPr>
                  <p:cNvPr id="1210" name="Shape 1210"/>
                  <p:cNvSpPr/>
                  <p:nvPr/>
                </p:nvSpPr>
                <p:spPr>
                  <a:xfrm>
                    <a:off x="0" y="0"/>
                    <a:ext cx="2037400" cy="88525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2300">
                        <a:solidFill>
                          <a:srgbClr val="F2EBDB"/>
                        </a:solidFill>
                        <a:latin typeface="Baskerville"/>
                        <a:ea typeface="Baskerville"/>
                        <a:cs typeface="Baskerville"/>
                        <a:sym typeface="Baskerville"/>
                      </a:defRPr>
                    </a:lvl1pPr>
                  </a:lstStyle>
                  <a:p>
                    <a:pPr/>
                    <a:r>
                      <a:t>Q-Ware FDS HTTP/S</a:t>
                    </a:r>
                  </a:p>
                </p:txBody>
              </p:sp>
            </p:grpSp>
            <p:grpSp>
              <p:nvGrpSpPr>
                <p:cNvPr id="1214" name="Group 1214"/>
                <p:cNvGrpSpPr/>
                <p:nvPr/>
              </p:nvGrpSpPr>
              <p:grpSpPr>
                <a:xfrm>
                  <a:off x="3212494" y="95875"/>
                  <a:ext cx="1017692" cy="1642310"/>
                  <a:chOff x="0" y="0"/>
                  <a:chExt cx="1017691" cy="1642309"/>
                </a:xfrm>
              </p:grpSpPr>
              <p:sp>
                <p:nvSpPr>
                  <p:cNvPr id="1212" name="Shape 1212"/>
                  <p:cNvSpPr/>
                  <p:nvPr/>
                </p:nvSpPr>
                <p:spPr>
                  <a:xfrm>
                    <a:off x="0" y="0"/>
                    <a:ext cx="1017692" cy="1642310"/>
                  </a:xfrm>
                  <a:prstGeom prst="rect">
                    <a:avLst/>
                  </a:prstGeom>
                  <a:solidFill>
                    <a:srgbClr val="CC943D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50800" dist="1270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1213" name="Shape 1213"/>
                  <p:cNvSpPr/>
                  <p:nvPr/>
                </p:nvSpPr>
                <p:spPr>
                  <a:xfrm>
                    <a:off x="0" y="378525"/>
                    <a:ext cx="1017692" cy="88525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6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Web Services</a:t>
                    </a:r>
                  </a:p>
                </p:txBody>
              </p:sp>
            </p:grpSp>
            <p:grpSp>
              <p:nvGrpSpPr>
                <p:cNvPr id="1217" name="Group 1217"/>
                <p:cNvGrpSpPr/>
                <p:nvPr/>
              </p:nvGrpSpPr>
              <p:grpSpPr>
                <a:xfrm>
                  <a:off x="2187748" y="913017"/>
                  <a:ext cx="1017692" cy="819509"/>
                  <a:chOff x="0" y="0"/>
                  <a:chExt cx="1017691" cy="819507"/>
                </a:xfrm>
              </p:grpSpPr>
              <p:sp>
                <p:nvSpPr>
                  <p:cNvPr id="1215" name="Shape 1215"/>
                  <p:cNvSpPr/>
                  <p:nvPr/>
                </p:nvSpPr>
                <p:spPr>
                  <a:xfrm>
                    <a:off x="0" y="-1"/>
                    <a:ext cx="1017692" cy="819509"/>
                  </a:xfrm>
                  <a:prstGeom prst="rect">
                    <a:avLst/>
                  </a:prstGeom>
                  <a:solidFill>
                    <a:srgbClr val="794000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50800" dist="12700" dir="0">
                      <a:srgbClr val="000000">
                        <a:alpha val="6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pPr>
                  </a:p>
                </p:txBody>
              </p:sp>
              <p:sp>
                <p:nvSpPr>
                  <p:cNvPr id="1216" name="Shape 1216"/>
                  <p:cNvSpPr/>
                  <p:nvPr/>
                </p:nvSpPr>
                <p:spPr>
                  <a:xfrm>
                    <a:off x="0" y="81351"/>
                    <a:ext cx="1017692" cy="65680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584200">
                      <a:defRPr sz="1700">
                        <a:solidFill>
                          <a:srgbClr val="F2EBDB"/>
                        </a:solidFill>
                        <a:latin typeface="Baskerville SemiBold"/>
                        <a:ea typeface="Baskerville SemiBold"/>
                        <a:cs typeface="Baskerville SemiBold"/>
                        <a:sym typeface="Baskerville SemiBold"/>
                      </a:defRPr>
                    </a:lvl1pPr>
                  </a:lstStyle>
                  <a:p>
                    <a:pPr/>
                    <a:r>
                      <a:t>Q-Ware Agenda</a:t>
                    </a:r>
                  </a:p>
                </p:txBody>
              </p:sp>
            </p:grpSp>
            <p:sp>
              <p:nvSpPr>
                <p:cNvPr id="1218" name="Shape 1218"/>
                <p:cNvSpPr/>
                <p:nvPr/>
              </p:nvSpPr>
              <p:spPr>
                <a:xfrm>
                  <a:off x="1276265" y="1825452"/>
                  <a:ext cx="2840659" cy="4711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i="1" sz="2200">
                      <a:solidFill>
                        <a:srgbClr val="4D5459"/>
                      </a:solidFill>
                      <a:latin typeface="Baskerville SemiBold"/>
                      <a:ea typeface="Baskerville SemiBold"/>
                      <a:cs typeface="Baskerville SemiBold"/>
                      <a:sym typeface="Baskerville SemiBold"/>
                    </a:defRPr>
                  </a:lvl1pPr>
                </a:lstStyle>
                <a:p>
                  <a:pPr/>
                  <a:r>
                    <a:t>Q-Ware Desktop</a:t>
                  </a:r>
                </a:p>
              </p:txBody>
            </p:sp>
          </p:grpSp>
          <p:grpSp>
            <p:nvGrpSpPr>
              <p:cNvPr id="1222" name="Group 1222"/>
              <p:cNvGrpSpPr/>
              <p:nvPr/>
            </p:nvGrpSpPr>
            <p:grpSpPr>
              <a:xfrm>
                <a:off x="286006" y="1698456"/>
                <a:ext cx="947772" cy="681697"/>
                <a:chOff x="0" y="0"/>
                <a:chExt cx="947770" cy="681695"/>
              </a:xfrm>
            </p:grpSpPr>
            <p:pic>
              <p:nvPicPr>
                <p:cNvPr id="1220" name="image25.png"/>
                <p:cNvPicPr>
                  <a:picLocks noChangeAspect="1"/>
                </p:cNvPicPr>
                <p:nvPr/>
              </p:nvPicPr>
              <p:blipFill>
                <a:blip r:embed="rId26">
                  <a:extLst/>
                </a:blip>
                <a:stretch>
                  <a:fillRect/>
                </a:stretch>
              </p:blipFill>
              <p:spPr>
                <a:xfrm>
                  <a:off x="118594" y="0"/>
                  <a:ext cx="584418" cy="5844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221" name="image26.png"/>
                <p:cNvPicPr>
                  <a:picLocks noChangeAspect="1"/>
                </p:cNvPicPr>
                <p:nvPr/>
              </p:nvPicPr>
              <p:blipFill>
                <a:blip r:embed="rId27">
                  <a:extLst/>
                </a:blip>
                <a:stretch>
                  <a:fillRect/>
                </a:stretch>
              </p:blipFill>
              <p:spPr>
                <a:xfrm>
                  <a:off x="0" y="343656"/>
                  <a:ext cx="947771" cy="33804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224" name="image12.pn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13340663" y="5802465"/>
              <a:ext cx="1223617" cy="1223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5" name="Shape 1225"/>
            <p:cNvSpPr/>
            <p:nvPr/>
          </p:nvSpPr>
          <p:spPr>
            <a:xfrm flipH="1">
              <a:off x="12025816" y="2729140"/>
              <a:ext cx="1649275" cy="1079911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228" name="Group 1228"/>
            <p:cNvGrpSpPr/>
            <p:nvPr/>
          </p:nvGrpSpPr>
          <p:grpSpPr>
            <a:xfrm>
              <a:off x="10510509" y="2211835"/>
              <a:ext cx="555521" cy="555521"/>
              <a:chOff x="0" y="0"/>
              <a:chExt cx="555520" cy="555520"/>
            </a:xfrm>
          </p:grpSpPr>
          <p:sp>
            <p:nvSpPr>
              <p:cNvPr id="1226" name="Shape 1226"/>
              <p:cNvSpPr/>
              <p:nvPr/>
            </p:nvSpPr>
            <p:spPr>
              <a:xfrm>
                <a:off x="-1" y="-1"/>
                <a:ext cx="555522" cy="555522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227" name="Shape 1227"/>
              <p:cNvSpPr/>
              <p:nvPr/>
            </p:nvSpPr>
            <p:spPr>
              <a:xfrm>
                <a:off x="94926" y="11925"/>
                <a:ext cx="365666" cy="531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8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sp>
          <p:nvSpPr>
            <p:cNvPr id="1229" name="Shape 1229"/>
            <p:cNvSpPr/>
            <p:nvPr/>
          </p:nvSpPr>
          <p:spPr>
            <a:xfrm>
              <a:off x="13844662" y="2721996"/>
              <a:ext cx="397756" cy="2648714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232" name="Group 1232"/>
            <p:cNvGrpSpPr/>
            <p:nvPr/>
          </p:nvGrpSpPr>
          <p:grpSpPr>
            <a:xfrm>
              <a:off x="6453831" y="6702209"/>
              <a:ext cx="2030304" cy="1460321"/>
              <a:chOff x="0" y="0"/>
              <a:chExt cx="2030303" cy="1460320"/>
            </a:xfrm>
          </p:grpSpPr>
          <p:pic>
            <p:nvPicPr>
              <p:cNvPr id="1230" name="image25.png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254053" y="0"/>
                <a:ext cx="1251931" cy="12519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1" name="image26.png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0" y="736177"/>
                <a:ext cx="2030304" cy="724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33" name="Shape 1233"/>
            <p:cNvSpPr/>
            <p:nvPr/>
          </p:nvSpPr>
          <p:spPr>
            <a:xfrm>
              <a:off x="12897384" y="4313146"/>
              <a:ext cx="723344" cy="913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600">
                  <a:solidFill>
                    <a:srgbClr val="3E231A"/>
                  </a:solidFill>
                  <a:latin typeface="Papyrus"/>
                  <a:ea typeface="Papyrus"/>
                  <a:cs typeface="Papyrus"/>
                  <a:sym typeface="Papyrus"/>
                </a:defRPr>
              </a:lvl1pPr>
            </a:lstStyle>
            <a:p>
              <a:pPr/>
              <a:r>
                <a:t>ou</a:t>
              </a:r>
            </a:p>
          </p:txBody>
        </p:sp>
        <p:grpSp>
          <p:nvGrpSpPr>
            <p:cNvPr id="1236" name="Group 1236"/>
            <p:cNvGrpSpPr/>
            <p:nvPr/>
          </p:nvGrpSpPr>
          <p:grpSpPr>
            <a:xfrm>
              <a:off x="7270844" y="3583749"/>
              <a:ext cx="591737" cy="591734"/>
              <a:chOff x="0" y="0"/>
              <a:chExt cx="591735" cy="591733"/>
            </a:xfrm>
          </p:grpSpPr>
          <p:sp>
            <p:nvSpPr>
              <p:cNvPr id="1234" name="Shape 1234"/>
              <p:cNvSpPr/>
              <p:nvPr/>
            </p:nvSpPr>
            <p:spPr>
              <a:xfrm>
                <a:off x="0" y="0"/>
                <a:ext cx="591736" cy="591734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235" name="Shape 1235"/>
              <p:cNvSpPr/>
              <p:nvPr/>
            </p:nvSpPr>
            <p:spPr>
              <a:xfrm>
                <a:off x="101114" y="17103"/>
                <a:ext cx="389506" cy="5575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1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8</a:t>
                </a:r>
              </a:p>
            </p:txBody>
          </p:sp>
        </p:grpSp>
        <p:sp>
          <p:nvSpPr>
            <p:cNvPr id="1237" name="Shape 1237"/>
            <p:cNvSpPr/>
            <p:nvPr/>
          </p:nvSpPr>
          <p:spPr>
            <a:xfrm flipH="1">
              <a:off x="4413693" y="7537868"/>
              <a:ext cx="1851445" cy="18707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pic>
          <p:nvPicPr>
            <p:cNvPr id="1238" name="image75.png" descr="Misc Database icon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0" y="5802465"/>
              <a:ext cx="2879111" cy="157536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  <a:reflection blurRad="0" stA="50000" stPos="0" endA="0" endPos="40000" dist="0" dir="5400000" fadeDir="5400000" sx="100000" sy="-100000" kx="0" ky="0" algn="bl" rotWithShape="0"/>
            </a:effectLst>
          </p:spPr>
        </p:pic>
        <p:sp>
          <p:nvSpPr>
            <p:cNvPr id="1239" name="Shape 1239"/>
            <p:cNvSpPr/>
            <p:nvPr/>
          </p:nvSpPr>
          <p:spPr>
            <a:xfrm flipH="1" flipV="1">
              <a:off x="4426833" y="6695782"/>
              <a:ext cx="1791059" cy="862604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240" name="Shape 1240"/>
            <p:cNvSpPr/>
            <p:nvPr/>
          </p:nvSpPr>
          <p:spPr>
            <a:xfrm flipH="1" flipV="1">
              <a:off x="2445192" y="7471774"/>
              <a:ext cx="917809" cy="358588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241" name="Shape 1241"/>
            <p:cNvSpPr/>
            <p:nvPr/>
          </p:nvSpPr>
          <p:spPr>
            <a:xfrm flipH="1" flipV="1">
              <a:off x="2722016" y="5054914"/>
              <a:ext cx="649877" cy="649877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244" name="Group 1244"/>
            <p:cNvGrpSpPr/>
            <p:nvPr/>
          </p:nvGrpSpPr>
          <p:grpSpPr>
            <a:xfrm>
              <a:off x="568126" y="5287579"/>
              <a:ext cx="591735" cy="597662"/>
              <a:chOff x="0" y="0"/>
              <a:chExt cx="591733" cy="597661"/>
            </a:xfrm>
          </p:grpSpPr>
          <p:sp>
            <p:nvSpPr>
              <p:cNvPr id="1242" name="Shape 1242"/>
              <p:cNvSpPr/>
              <p:nvPr/>
            </p:nvSpPr>
            <p:spPr>
              <a:xfrm>
                <a:off x="0" y="2964"/>
                <a:ext cx="591734" cy="591734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243" name="Shape 1243"/>
              <p:cNvSpPr/>
              <p:nvPr/>
            </p:nvSpPr>
            <p:spPr>
              <a:xfrm>
                <a:off x="101114" y="-1"/>
                <a:ext cx="389504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6</a:t>
                </a:r>
              </a:p>
            </p:txBody>
          </p:sp>
        </p:grpSp>
        <p:sp>
          <p:nvSpPr>
            <p:cNvPr id="1245" name="Shape 1245"/>
            <p:cNvSpPr/>
            <p:nvPr/>
          </p:nvSpPr>
          <p:spPr>
            <a:xfrm>
              <a:off x="506896" y="6247548"/>
              <a:ext cx="1865529" cy="68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b="1" sz="17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Banco de Dados</a:t>
              </a:r>
            </a:p>
          </p:txBody>
        </p:sp>
        <p:sp>
          <p:nvSpPr>
            <p:cNvPr id="1246" name="Shape 1246"/>
            <p:cNvSpPr/>
            <p:nvPr/>
          </p:nvSpPr>
          <p:spPr>
            <a:xfrm flipH="1">
              <a:off x="8075651" y="6652691"/>
              <a:ext cx="4581661" cy="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247" name="Shape 1247"/>
            <p:cNvSpPr/>
            <p:nvPr/>
          </p:nvSpPr>
          <p:spPr>
            <a:xfrm flipH="1">
              <a:off x="8089100" y="5066219"/>
              <a:ext cx="1278563" cy="1603711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248" name="Shape 1248"/>
            <p:cNvSpPr/>
            <p:nvPr/>
          </p:nvSpPr>
          <p:spPr>
            <a:xfrm flipV="1">
              <a:off x="4680550" y="860274"/>
              <a:ext cx="1392071" cy="108633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252" name="Group 1252"/>
            <p:cNvGrpSpPr/>
            <p:nvPr/>
          </p:nvGrpSpPr>
          <p:grpSpPr>
            <a:xfrm>
              <a:off x="6574650" y="5802465"/>
              <a:ext cx="817649" cy="912449"/>
              <a:chOff x="0" y="0"/>
              <a:chExt cx="817648" cy="912447"/>
            </a:xfrm>
          </p:grpSpPr>
          <p:pic>
            <p:nvPicPr>
              <p:cNvPr id="1249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-1" y="0"/>
                <a:ext cx="817650" cy="9124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50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50778" y="113390"/>
                <a:ext cx="368794" cy="338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51" name="image63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224450" y="235670"/>
                <a:ext cx="368794" cy="3383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53" name="Shape 1253"/>
            <p:cNvSpPr/>
            <p:nvPr/>
          </p:nvSpPr>
          <p:spPr>
            <a:xfrm>
              <a:off x="12398017" y="1340816"/>
              <a:ext cx="722310" cy="486370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257" name="Group 1257"/>
            <p:cNvGrpSpPr/>
            <p:nvPr/>
          </p:nvGrpSpPr>
          <p:grpSpPr>
            <a:xfrm>
              <a:off x="13177201" y="1961868"/>
              <a:ext cx="1337850" cy="1492963"/>
              <a:chOff x="0" y="0"/>
              <a:chExt cx="1337849" cy="1492962"/>
            </a:xfrm>
          </p:grpSpPr>
          <p:pic>
            <p:nvPicPr>
              <p:cNvPr id="1254" name="image19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337850" cy="14929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55" name="image6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83084" y="185532"/>
                <a:ext cx="603425" cy="5536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56" name="image63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367249" y="385609"/>
                <a:ext cx="603426" cy="5536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60" name="Group 1260"/>
            <p:cNvGrpSpPr/>
            <p:nvPr/>
          </p:nvGrpSpPr>
          <p:grpSpPr>
            <a:xfrm>
              <a:off x="13531758" y="303502"/>
              <a:ext cx="628734" cy="628735"/>
              <a:chOff x="0" y="0"/>
              <a:chExt cx="628733" cy="628733"/>
            </a:xfrm>
          </p:grpSpPr>
          <p:sp>
            <p:nvSpPr>
              <p:cNvPr id="1258" name="Shape 1258"/>
              <p:cNvSpPr/>
              <p:nvPr/>
            </p:nvSpPr>
            <p:spPr>
              <a:xfrm>
                <a:off x="0" y="0"/>
                <a:ext cx="628734" cy="628734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259" name="Shape 1259"/>
              <p:cNvSpPr/>
              <p:nvPr/>
            </p:nvSpPr>
            <p:spPr>
              <a:xfrm>
                <a:off x="107437" y="15535"/>
                <a:ext cx="413860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grpSp>
          <p:nvGrpSpPr>
            <p:cNvPr id="1263" name="Group 1263"/>
            <p:cNvGrpSpPr/>
            <p:nvPr/>
          </p:nvGrpSpPr>
          <p:grpSpPr>
            <a:xfrm>
              <a:off x="568126" y="3377439"/>
              <a:ext cx="591735" cy="597663"/>
              <a:chOff x="0" y="0"/>
              <a:chExt cx="591733" cy="597661"/>
            </a:xfrm>
          </p:grpSpPr>
          <p:sp>
            <p:nvSpPr>
              <p:cNvPr id="1261" name="Shape 1261"/>
              <p:cNvSpPr/>
              <p:nvPr/>
            </p:nvSpPr>
            <p:spPr>
              <a:xfrm>
                <a:off x="0" y="2964"/>
                <a:ext cx="591734" cy="591734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262" name="Shape 1262"/>
              <p:cNvSpPr/>
              <p:nvPr/>
            </p:nvSpPr>
            <p:spPr>
              <a:xfrm>
                <a:off x="101114" y="-1"/>
                <a:ext cx="389504" cy="597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7</a:t>
                </a:r>
              </a:p>
            </p:txBody>
          </p:sp>
        </p:grpSp>
        <p:pic>
          <p:nvPicPr>
            <p:cNvPr id="1264" name="image63.ti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1557512" y="1263492"/>
              <a:ext cx="555368" cy="509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5" name="Shape 1265"/>
            <p:cNvSpPr/>
            <p:nvPr/>
          </p:nvSpPr>
          <p:spPr>
            <a:xfrm>
              <a:off x="5267337" y="2738689"/>
              <a:ext cx="5585155" cy="702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i="1" sz="2400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Unidades de Saúde Estados e municípios</a:t>
              </a:r>
            </a:p>
          </p:txBody>
        </p:sp>
      </p:grpSp>
      <p:sp>
        <p:nvSpPr>
          <p:cNvPr id="1267" name="Shape 1267"/>
          <p:cNvSpPr/>
          <p:nvPr/>
        </p:nvSpPr>
        <p:spPr>
          <a:xfrm>
            <a:off x="9684173" y="2836862"/>
            <a:ext cx="67767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NUVEM DATASUS / MS</a:t>
            </a:r>
          </a:p>
        </p:txBody>
      </p:sp>
      <p:grpSp>
        <p:nvGrpSpPr>
          <p:cNvPr id="1278" name="Group 1278"/>
          <p:cNvGrpSpPr/>
          <p:nvPr/>
        </p:nvGrpSpPr>
        <p:grpSpPr>
          <a:xfrm>
            <a:off x="19405758" y="11265671"/>
            <a:ext cx="3170356" cy="2438087"/>
            <a:chOff x="0" y="0"/>
            <a:chExt cx="3170355" cy="2438086"/>
          </a:xfrm>
        </p:grpSpPr>
        <p:grpSp>
          <p:nvGrpSpPr>
            <p:cNvPr id="1276" name="Group 1276"/>
            <p:cNvGrpSpPr/>
            <p:nvPr/>
          </p:nvGrpSpPr>
          <p:grpSpPr>
            <a:xfrm>
              <a:off x="205050" y="0"/>
              <a:ext cx="2965306" cy="2128271"/>
              <a:chOff x="-659138" y="-554880"/>
              <a:chExt cx="2965305" cy="2128270"/>
            </a:xfrm>
          </p:grpSpPr>
          <p:pic>
            <p:nvPicPr>
              <p:cNvPr id="1268" name="image12.png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1210022" y="669642"/>
                <a:ext cx="903749" cy="9037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275" name="Group 1275"/>
              <p:cNvGrpSpPr/>
              <p:nvPr/>
            </p:nvGrpSpPr>
            <p:grpSpPr>
              <a:xfrm>
                <a:off x="-659139" y="-554881"/>
                <a:ext cx="2965306" cy="1835908"/>
                <a:chOff x="54251" y="0"/>
                <a:chExt cx="2965305" cy="1835906"/>
              </a:xfrm>
            </p:grpSpPr>
            <p:grpSp>
              <p:nvGrpSpPr>
                <p:cNvPr id="1271" name="Group 1271"/>
                <p:cNvGrpSpPr/>
                <p:nvPr/>
              </p:nvGrpSpPr>
              <p:grpSpPr>
                <a:xfrm>
                  <a:off x="54251" y="0"/>
                  <a:ext cx="2580005" cy="1835907"/>
                  <a:chOff x="0" y="0"/>
                  <a:chExt cx="2580003" cy="1835906"/>
                </a:xfrm>
              </p:grpSpPr>
              <p:pic>
                <p:nvPicPr>
                  <p:cNvPr id="1269" name="image17.png"/>
                  <p:cNvPicPr>
                    <a:picLocks noChangeAspect="1"/>
                  </p:cNvPicPr>
                  <p:nvPr/>
                </p:nvPicPr>
                <p:blipFill>
                  <a:blip r:embed="rId30">
                    <a:extLst/>
                  </a:blip>
                  <a:srcRect l="0" t="0" r="0" b="0"/>
                  <a:stretch>
                    <a:fillRect/>
                  </a:stretch>
                </p:blipFill>
                <p:spPr>
                  <a:xfrm>
                    <a:off x="0" y="0"/>
                    <a:ext cx="2580004" cy="183590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70" name="image18.png"/>
                  <p:cNvPicPr>
                    <a:picLocks noChangeAspect="1"/>
                  </p:cNvPicPr>
                  <p:nvPr/>
                </p:nvPicPr>
                <p:blipFill>
                  <a:blip r:embed="rId31">
                    <a:extLst/>
                  </a:blip>
                  <a:stretch>
                    <a:fillRect/>
                  </a:stretch>
                </p:blipFill>
                <p:spPr>
                  <a:xfrm>
                    <a:off x="14077" y="466999"/>
                    <a:ext cx="1139273" cy="10571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274" name="Group 1274"/>
                <p:cNvGrpSpPr/>
                <p:nvPr/>
              </p:nvGrpSpPr>
              <p:grpSpPr>
                <a:xfrm>
                  <a:off x="2624666" y="421852"/>
                  <a:ext cx="394892" cy="794004"/>
                  <a:chOff x="0" y="0"/>
                  <a:chExt cx="394890" cy="794002"/>
                </a:xfrm>
              </p:grpSpPr>
              <p:pic>
                <p:nvPicPr>
                  <p:cNvPr id="1272" name="image39.ti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125" t="3320" r="1833" b="2880"/>
                  <a:stretch>
                    <a:fillRect/>
                  </a:stretch>
                </p:blipFill>
                <p:spPr>
                  <a:xfrm>
                    <a:off x="0" y="404271"/>
                    <a:ext cx="394891" cy="3897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2113" y="0"/>
                        </a:moveTo>
                        <a:cubicBezTo>
                          <a:pt x="10731" y="638"/>
                          <a:pt x="9100" y="1799"/>
                          <a:pt x="5970" y="4069"/>
                        </a:cubicBezTo>
                        <a:lnTo>
                          <a:pt x="0" y="8402"/>
                        </a:lnTo>
                        <a:cubicBezTo>
                          <a:pt x="148" y="8745"/>
                          <a:pt x="229" y="9185"/>
                          <a:pt x="434" y="9414"/>
                        </a:cubicBezTo>
                        <a:cubicBezTo>
                          <a:pt x="1510" y="10618"/>
                          <a:pt x="1510" y="10755"/>
                          <a:pt x="434" y="11174"/>
                        </a:cubicBezTo>
                        <a:cubicBezTo>
                          <a:pt x="248" y="11246"/>
                          <a:pt x="169" y="11542"/>
                          <a:pt x="43" y="11746"/>
                        </a:cubicBezTo>
                        <a:cubicBezTo>
                          <a:pt x="147" y="11917"/>
                          <a:pt x="239" y="12099"/>
                          <a:pt x="369" y="12208"/>
                        </a:cubicBezTo>
                        <a:cubicBezTo>
                          <a:pt x="1341" y="13025"/>
                          <a:pt x="1341" y="13232"/>
                          <a:pt x="369" y="14319"/>
                        </a:cubicBezTo>
                        <a:cubicBezTo>
                          <a:pt x="264" y="14437"/>
                          <a:pt x="202" y="14739"/>
                          <a:pt x="109" y="14913"/>
                        </a:cubicBezTo>
                        <a:lnTo>
                          <a:pt x="4450" y="18235"/>
                        </a:lnTo>
                        <a:lnTo>
                          <a:pt x="8814" y="21600"/>
                        </a:lnTo>
                        <a:cubicBezTo>
                          <a:pt x="10239" y="20974"/>
                          <a:pt x="11928" y="19751"/>
                          <a:pt x="15196" y="17399"/>
                        </a:cubicBezTo>
                        <a:lnTo>
                          <a:pt x="21383" y="12978"/>
                        </a:lnTo>
                        <a:cubicBezTo>
                          <a:pt x="21310" y="12798"/>
                          <a:pt x="21269" y="12401"/>
                          <a:pt x="21188" y="12318"/>
                        </a:cubicBezTo>
                        <a:cubicBezTo>
                          <a:pt x="20525" y="11647"/>
                          <a:pt x="20525" y="11295"/>
                          <a:pt x="21188" y="10624"/>
                        </a:cubicBezTo>
                        <a:cubicBezTo>
                          <a:pt x="21370" y="10439"/>
                          <a:pt x="21468" y="9737"/>
                          <a:pt x="21600" y="9106"/>
                        </a:cubicBezTo>
                        <a:cubicBezTo>
                          <a:pt x="21587" y="9098"/>
                          <a:pt x="21571" y="8806"/>
                          <a:pt x="21557" y="8820"/>
                        </a:cubicBezTo>
                        <a:cubicBezTo>
                          <a:pt x="20656" y="9733"/>
                          <a:pt x="18594" y="7920"/>
                          <a:pt x="18952" y="6533"/>
                        </a:cubicBezTo>
                        <a:cubicBezTo>
                          <a:pt x="19217" y="5505"/>
                          <a:pt x="18315" y="4382"/>
                          <a:pt x="15435" y="2178"/>
                        </a:cubicBezTo>
                        <a:cubicBezTo>
                          <a:pt x="13942" y="1036"/>
                          <a:pt x="13047" y="429"/>
                          <a:pt x="12113" y="0"/>
                        </a:cubicBezTo>
                        <a:close/>
                      </a:path>
                    </a:pathLst>
                  </a:cu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73" name="image19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tretch>
                    <a:fillRect/>
                  </a:stretch>
                </p:blipFill>
                <p:spPr>
                  <a:xfrm>
                    <a:off x="31149" y="0"/>
                    <a:ext cx="332419" cy="37096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sp>
          <p:nvSpPr>
            <p:cNvPr id="1277" name="Shape 1277"/>
            <p:cNvSpPr/>
            <p:nvPr/>
          </p:nvSpPr>
          <p:spPr>
            <a:xfrm>
              <a:off x="0" y="1734813"/>
              <a:ext cx="2088310" cy="703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i="1" sz="18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Comunidades</a:t>
              </a:r>
            </a:p>
            <a:p>
              <a:pPr defTabSz="584200">
                <a:defRPr i="1" sz="18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isoladas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2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Shape 1283"/>
          <p:cNvSpPr/>
          <p:nvPr/>
        </p:nvSpPr>
        <p:spPr>
          <a:xfrm>
            <a:off x="430132" y="400200"/>
            <a:ext cx="101205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o Ministério da Saúde</a:t>
            </a:r>
          </a:p>
        </p:txBody>
      </p:sp>
      <p:pic>
        <p:nvPicPr>
          <p:cNvPr id="128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75871" y="200092"/>
            <a:ext cx="5842098" cy="13050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8" name="Group 1288"/>
          <p:cNvGrpSpPr/>
          <p:nvPr/>
        </p:nvGrpSpPr>
        <p:grpSpPr>
          <a:xfrm rot="16287634">
            <a:off x="4188052" y="3292482"/>
            <a:ext cx="1269891" cy="1068837"/>
            <a:chOff x="0" y="0"/>
            <a:chExt cx="1269890" cy="1068835"/>
          </a:xfrm>
        </p:grpSpPr>
        <p:sp>
          <p:nvSpPr>
            <p:cNvPr id="1285" name="Shape 1285"/>
            <p:cNvSpPr/>
            <p:nvPr/>
          </p:nvSpPr>
          <p:spPr>
            <a:xfrm>
              <a:off x="634943" y="0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-1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1269888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</p:grpSp>
      <p:grpSp>
        <p:nvGrpSpPr>
          <p:cNvPr id="1408" name="Group 1408"/>
          <p:cNvGrpSpPr/>
          <p:nvPr/>
        </p:nvGrpSpPr>
        <p:grpSpPr>
          <a:xfrm>
            <a:off x="5935349" y="2568528"/>
            <a:ext cx="17733730" cy="10590545"/>
            <a:chOff x="0" y="0"/>
            <a:chExt cx="17733728" cy="10590543"/>
          </a:xfrm>
        </p:grpSpPr>
        <p:sp>
          <p:nvSpPr>
            <p:cNvPr id="1289" name="Shape 1289"/>
            <p:cNvSpPr/>
            <p:nvPr/>
          </p:nvSpPr>
          <p:spPr>
            <a:xfrm>
              <a:off x="10552" y="3116285"/>
              <a:ext cx="17712624" cy="3520491"/>
            </a:xfrm>
            <a:prstGeom prst="roundRect">
              <a:avLst>
                <a:gd name="adj" fmla="val 8929"/>
              </a:avLst>
            </a:prstGeom>
            <a:solidFill>
              <a:srgbClr val="9F606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/>
              </a:pPr>
            </a:p>
          </p:txBody>
        </p:sp>
        <p:grpSp>
          <p:nvGrpSpPr>
            <p:cNvPr id="1328" name="Group 1328"/>
            <p:cNvGrpSpPr/>
            <p:nvPr/>
          </p:nvGrpSpPr>
          <p:grpSpPr>
            <a:xfrm>
              <a:off x="0" y="0"/>
              <a:ext cx="17733729" cy="3223423"/>
              <a:chOff x="0" y="484614"/>
              <a:chExt cx="17733728" cy="3223422"/>
            </a:xfrm>
          </p:grpSpPr>
          <p:sp>
            <p:nvSpPr>
              <p:cNvPr id="1290" name="Shape 1290"/>
              <p:cNvSpPr/>
              <p:nvPr/>
            </p:nvSpPr>
            <p:spPr>
              <a:xfrm>
                <a:off x="0" y="535806"/>
                <a:ext cx="17733729" cy="3172232"/>
              </a:xfrm>
              <a:prstGeom prst="roundRect">
                <a:avLst>
                  <a:gd name="adj" fmla="val 8236"/>
                </a:avLst>
              </a:prstGeom>
              <a:solidFill>
                <a:srgbClr val="D997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6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</a:p>
            </p:txBody>
          </p:sp>
          <p:pic>
            <p:nvPicPr>
              <p:cNvPr id="1291" name="image76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889" y="1465816"/>
                <a:ext cx="17691952" cy="11062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92" name="Shape 1292"/>
              <p:cNvSpPr/>
              <p:nvPr/>
            </p:nvSpPr>
            <p:spPr>
              <a:xfrm>
                <a:off x="3338366" y="1560745"/>
                <a:ext cx="11175321" cy="9163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3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pPr/>
                <a:r>
                  <a:t>Q-Ware + QWCFP ESB</a:t>
                </a:r>
              </a:p>
            </p:txBody>
          </p:sp>
          <p:grpSp>
            <p:nvGrpSpPr>
              <p:cNvPr id="1295" name="Group 1295"/>
              <p:cNvGrpSpPr/>
              <p:nvPr/>
            </p:nvGrpSpPr>
            <p:grpSpPr>
              <a:xfrm>
                <a:off x="4008083" y="576782"/>
                <a:ext cx="1719122" cy="987915"/>
                <a:chOff x="0" y="541947"/>
                <a:chExt cx="1719120" cy="987913"/>
              </a:xfrm>
            </p:grpSpPr>
            <p:pic>
              <p:nvPicPr>
                <p:cNvPr id="1293" name="image77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541947"/>
                  <a:ext cx="1719121" cy="9879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94" name="Shape 1294"/>
                <p:cNvSpPr/>
                <p:nvPr/>
              </p:nvSpPr>
              <p:spPr>
                <a:xfrm>
                  <a:off x="114646" y="667361"/>
                  <a:ext cx="1489827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</a:t>
                  </a:r>
                </a:p>
              </p:txBody>
            </p:sp>
          </p:grpSp>
          <p:grpSp>
            <p:nvGrpSpPr>
              <p:cNvPr id="1298" name="Group 1298"/>
              <p:cNvGrpSpPr/>
              <p:nvPr/>
            </p:nvGrpSpPr>
            <p:grpSpPr>
              <a:xfrm>
                <a:off x="13707465" y="542162"/>
                <a:ext cx="3991599" cy="996024"/>
                <a:chOff x="0" y="542162"/>
                <a:chExt cx="3991597" cy="996022"/>
              </a:xfrm>
            </p:grpSpPr>
            <p:pic>
              <p:nvPicPr>
                <p:cNvPr id="1296" name="image78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542162"/>
                  <a:ext cx="3991598" cy="9960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297" name="Shape 1297"/>
                <p:cNvSpPr/>
                <p:nvPr/>
              </p:nvSpPr>
              <p:spPr>
                <a:xfrm>
                  <a:off x="75112" y="667361"/>
                  <a:ext cx="3841373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1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 Service</a:t>
                  </a:r>
                </a:p>
              </p:txBody>
            </p:sp>
          </p:grpSp>
          <p:grpSp>
            <p:nvGrpSpPr>
              <p:cNvPr id="1301" name="Group 1301"/>
              <p:cNvGrpSpPr/>
              <p:nvPr/>
            </p:nvGrpSpPr>
            <p:grpSpPr>
              <a:xfrm>
                <a:off x="33651" y="2520624"/>
                <a:ext cx="2822820" cy="1072714"/>
                <a:chOff x="-1" y="0"/>
                <a:chExt cx="2822818" cy="1072713"/>
              </a:xfrm>
            </p:grpSpPr>
            <p:pic>
              <p:nvPicPr>
                <p:cNvPr id="1299" name="image79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-2" y="-1"/>
                  <a:ext cx="2822820" cy="10727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00" name="Shape 1300"/>
                <p:cNvSpPr/>
                <p:nvPr/>
              </p:nvSpPr>
              <p:spPr>
                <a:xfrm>
                  <a:off x="581091" y="88128"/>
                  <a:ext cx="1682436" cy="8964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API</a:t>
                  </a:r>
                </a:p>
              </p:txBody>
            </p:sp>
          </p:grpSp>
          <p:grpSp>
            <p:nvGrpSpPr>
              <p:cNvPr id="1304" name="Group 1304"/>
              <p:cNvGrpSpPr/>
              <p:nvPr/>
            </p:nvGrpSpPr>
            <p:grpSpPr>
              <a:xfrm>
                <a:off x="2766219" y="2520167"/>
                <a:ext cx="2656062" cy="1072714"/>
                <a:chOff x="0" y="474563"/>
                <a:chExt cx="2656061" cy="1072713"/>
              </a:xfrm>
            </p:grpSpPr>
            <p:pic>
              <p:nvPicPr>
                <p:cNvPr id="1302" name="image80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474563"/>
                  <a:ext cx="2656062" cy="10727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03" name="Shape 1303"/>
                <p:cNvSpPr/>
                <p:nvPr/>
              </p:nvSpPr>
              <p:spPr>
                <a:xfrm>
                  <a:off x="278312" y="567754"/>
                  <a:ext cx="2218573" cy="9362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4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Socket</a:t>
                  </a:r>
                </a:p>
              </p:txBody>
            </p:sp>
          </p:grpSp>
          <p:grpSp>
            <p:nvGrpSpPr>
              <p:cNvPr id="1307" name="Group 1307"/>
              <p:cNvGrpSpPr/>
              <p:nvPr/>
            </p:nvGrpSpPr>
            <p:grpSpPr>
              <a:xfrm>
                <a:off x="5279494" y="2493866"/>
                <a:ext cx="4683408" cy="1124915"/>
                <a:chOff x="0" y="372671"/>
                <a:chExt cx="4683407" cy="1124913"/>
              </a:xfrm>
            </p:grpSpPr>
            <p:pic>
              <p:nvPicPr>
                <p:cNvPr id="1305" name="image81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372671"/>
                  <a:ext cx="4683408" cy="112491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06" name="Shape 1306"/>
                <p:cNvSpPr/>
                <p:nvPr/>
              </p:nvSpPr>
              <p:spPr>
                <a:xfrm>
                  <a:off x="155774" y="517951"/>
                  <a:ext cx="4371858" cy="7968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8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Command Line</a:t>
                  </a:r>
                </a:p>
              </p:txBody>
            </p:sp>
          </p:grpSp>
          <p:pic>
            <p:nvPicPr>
              <p:cNvPr id="1308" name="image82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7522" y="568546"/>
                <a:ext cx="2361074" cy="9879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09" name="Shape 1309"/>
              <p:cNvSpPr/>
              <p:nvPr/>
            </p:nvSpPr>
            <p:spPr>
              <a:xfrm>
                <a:off x="152027" y="690206"/>
                <a:ext cx="2160351" cy="737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600">
                    <a:solidFill>
                      <a:srgbClr val="6F6A5A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lvl1pPr>
              </a:lstStyle>
              <a:p>
                <a:pPr/>
                <a:r>
                  <a:t>HTTPS</a:t>
                </a:r>
              </a:p>
            </p:txBody>
          </p:sp>
          <p:grpSp>
            <p:nvGrpSpPr>
              <p:cNvPr id="1312" name="Group 1312"/>
              <p:cNvGrpSpPr/>
              <p:nvPr/>
            </p:nvGrpSpPr>
            <p:grpSpPr>
              <a:xfrm>
                <a:off x="2296536" y="559365"/>
                <a:ext cx="1806208" cy="987912"/>
                <a:chOff x="0" y="362657"/>
                <a:chExt cx="1806207" cy="987911"/>
              </a:xfrm>
            </p:grpSpPr>
            <p:pic>
              <p:nvPicPr>
                <p:cNvPr id="1310" name="image83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0" y="362657"/>
                  <a:ext cx="1806208" cy="9879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11" name="Shape 1311"/>
                <p:cNvSpPr/>
                <p:nvPr/>
              </p:nvSpPr>
              <p:spPr>
                <a:xfrm>
                  <a:off x="127701" y="448227"/>
                  <a:ext cx="1550805" cy="8167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9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SFTP</a:t>
                  </a:r>
                </a:p>
              </p:txBody>
            </p:sp>
          </p:grpSp>
          <p:grpSp>
            <p:nvGrpSpPr>
              <p:cNvPr id="1315" name="Group 1315"/>
              <p:cNvGrpSpPr/>
              <p:nvPr/>
            </p:nvGrpSpPr>
            <p:grpSpPr>
              <a:xfrm>
                <a:off x="5648817" y="594200"/>
                <a:ext cx="1577910" cy="987913"/>
                <a:chOff x="0" y="362657"/>
                <a:chExt cx="1577908" cy="987911"/>
              </a:xfrm>
            </p:grpSpPr>
            <p:pic>
              <p:nvPicPr>
                <p:cNvPr id="1313" name="image84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0" y="362657"/>
                  <a:ext cx="1577909" cy="9879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14" name="Shape 1314"/>
                <p:cNvSpPr/>
                <p:nvPr/>
              </p:nvSpPr>
              <p:spPr>
                <a:xfrm>
                  <a:off x="127701" y="488069"/>
                  <a:ext cx="1322505" cy="7370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FDS</a:t>
                  </a:r>
                </a:p>
              </p:txBody>
            </p:sp>
          </p:grpSp>
          <p:grpSp>
            <p:nvGrpSpPr>
              <p:cNvPr id="1318" name="Group 1318"/>
              <p:cNvGrpSpPr/>
              <p:nvPr/>
            </p:nvGrpSpPr>
            <p:grpSpPr>
              <a:xfrm>
                <a:off x="7116438" y="568353"/>
                <a:ext cx="1782777" cy="1005520"/>
                <a:chOff x="0" y="363214"/>
                <a:chExt cx="1782775" cy="1005519"/>
              </a:xfrm>
            </p:grpSpPr>
            <p:pic>
              <p:nvPicPr>
                <p:cNvPr id="1316" name="image85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363214"/>
                  <a:ext cx="1782776" cy="10055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17" name="Shape 1317"/>
                <p:cNvSpPr/>
                <p:nvPr/>
              </p:nvSpPr>
              <p:spPr>
                <a:xfrm>
                  <a:off x="91030" y="488069"/>
                  <a:ext cx="1600714" cy="7370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6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Email</a:t>
                  </a:r>
                </a:p>
              </p:txBody>
            </p:sp>
          </p:grpSp>
          <p:grpSp>
            <p:nvGrpSpPr>
              <p:cNvPr id="1321" name="Group 1321"/>
              <p:cNvGrpSpPr/>
              <p:nvPr/>
            </p:nvGrpSpPr>
            <p:grpSpPr>
              <a:xfrm>
                <a:off x="9842648" y="2497586"/>
                <a:ext cx="3956382" cy="1106235"/>
                <a:chOff x="0" y="476510"/>
                <a:chExt cx="3956380" cy="1106234"/>
              </a:xfrm>
            </p:grpSpPr>
            <p:pic>
              <p:nvPicPr>
                <p:cNvPr id="1319" name="image86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476510"/>
                  <a:ext cx="3956381" cy="11062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20" name="Shape 1320"/>
                <p:cNvSpPr/>
                <p:nvPr/>
              </p:nvSpPr>
              <p:spPr>
                <a:xfrm>
                  <a:off x="43625" y="667361"/>
                  <a:ext cx="3873470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1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 Service</a:t>
                  </a:r>
                </a:p>
              </p:txBody>
            </p:sp>
          </p:grpSp>
          <p:grpSp>
            <p:nvGrpSpPr>
              <p:cNvPr id="1324" name="Group 1324"/>
              <p:cNvGrpSpPr/>
              <p:nvPr/>
            </p:nvGrpSpPr>
            <p:grpSpPr>
              <a:xfrm>
                <a:off x="8772802" y="484614"/>
                <a:ext cx="4973850" cy="1075747"/>
                <a:chOff x="0" y="19921"/>
                <a:chExt cx="4973849" cy="1075746"/>
              </a:xfrm>
            </p:grpSpPr>
            <p:pic>
              <p:nvPicPr>
                <p:cNvPr id="1322" name="image87.png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0" y="71522"/>
                  <a:ext cx="4973850" cy="102368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23" name="Shape 1323"/>
                <p:cNvSpPr/>
                <p:nvPr/>
              </p:nvSpPr>
              <p:spPr>
                <a:xfrm>
                  <a:off x="123897" y="19921"/>
                  <a:ext cx="4402975" cy="107574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40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Web Apps</a:t>
                  </a:r>
                </a:p>
              </p:txBody>
            </p:sp>
          </p:grpSp>
          <p:grpSp>
            <p:nvGrpSpPr>
              <p:cNvPr id="1327" name="Group 1327"/>
              <p:cNvGrpSpPr/>
              <p:nvPr/>
            </p:nvGrpSpPr>
            <p:grpSpPr>
              <a:xfrm>
                <a:off x="13747560" y="2499053"/>
                <a:ext cx="3956384" cy="1106235"/>
                <a:chOff x="0" y="476510"/>
                <a:chExt cx="3956382" cy="1106234"/>
              </a:xfrm>
            </p:grpSpPr>
            <p:pic>
              <p:nvPicPr>
                <p:cNvPr id="1325" name="image86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476510"/>
                  <a:ext cx="3956383" cy="11062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326" name="Shape 1326"/>
                <p:cNvSpPr/>
                <p:nvPr/>
              </p:nvSpPr>
              <p:spPr>
                <a:xfrm>
                  <a:off x="412041" y="667361"/>
                  <a:ext cx="2874713" cy="7370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3200">
                      <a:solidFill>
                        <a:srgbClr val="6F6A5A"/>
                      </a:solidFill>
                      <a:latin typeface="Baskerville"/>
                      <a:ea typeface="Baskerville"/>
                      <a:cs typeface="Baskerville"/>
                      <a:sym typeface="Baskerville"/>
                    </a:defRPr>
                  </a:lvl1pPr>
                </a:lstStyle>
                <a:p>
                  <a:pPr/>
                  <a:r>
                    <a:t>Sistemas</a:t>
                  </a:r>
                </a:p>
              </p:txBody>
            </p:sp>
          </p:grpSp>
        </p:grpSp>
        <p:sp>
          <p:nvSpPr>
            <p:cNvPr id="1329" name="Shape 1329"/>
            <p:cNvSpPr/>
            <p:nvPr/>
          </p:nvSpPr>
          <p:spPr>
            <a:xfrm>
              <a:off x="10552" y="6636815"/>
              <a:ext cx="17712624" cy="3820029"/>
            </a:xfrm>
            <a:prstGeom prst="roundRect">
              <a:avLst>
                <a:gd name="adj" fmla="val 8228"/>
              </a:avLst>
            </a:prstGeom>
            <a:blipFill rotWithShape="1">
              <a:blip r:embed="rId1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30" name="image62.ti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3020657" y="6012772"/>
              <a:ext cx="629407" cy="5774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1" name="Shape 1331"/>
            <p:cNvSpPr/>
            <p:nvPr/>
          </p:nvSpPr>
          <p:spPr>
            <a:xfrm flipH="1">
              <a:off x="15467195" y="6313679"/>
              <a:ext cx="597697" cy="979329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334" name="Group 1334"/>
            <p:cNvGrpSpPr/>
            <p:nvPr/>
          </p:nvGrpSpPr>
          <p:grpSpPr>
            <a:xfrm>
              <a:off x="5490620" y="3392171"/>
              <a:ext cx="629407" cy="737993"/>
              <a:chOff x="0" y="0"/>
              <a:chExt cx="629405" cy="737991"/>
            </a:xfrm>
          </p:grpSpPr>
          <p:sp>
            <p:nvSpPr>
              <p:cNvPr id="1332" name="Shape 1332"/>
              <p:cNvSpPr/>
              <p:nvPr/>
            </p:nvSpPr>
            <p:spPr>
              <a:xfrm>
                <a:off x="0" y="54293"/>
                <a:ext cx="629406" cy="629407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333" name="Shape 1333"/>
              <p:cNvSpPr/>
              <p:nvPr/>
            </p:nvSpPr>
            <p:spPr>
              <a:xfrm>
                <a:off x="107551" y="0"/>
                <a:ext cx="414302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grpSp>
          <p:nvGrpSpPr>
            <p:cNvPr id="1341" name="Group 1341"/>
            <p:cNvGrpSpPr/>
            <p:nvPr/>
          </p:nvGrpSpPr>
          <p:grpSpPr>
            <a:xfrm>
              <a:off x="4095841" y="7528479"/>
              <a:ext cx="2821372" cy="3062065"/>
              <a:chOff x="-1" y="-3"/>
              <a:chExt cx="2821371" cy="3062064"/>
            </a:xfrm>
          </p:grpSpPr>
          <p:grpSp>
            <p:nvGrpSpPr>
              <p:cNvPr id="1337" name="Group 1337"/>
              <p:cNvGrpSpPr/>
              <p:nvPr/>
            </p:nvGrpSpPr>
            <p:grpSpPr>
              <a:xfrm>
                <a:off x="230320" y="-4"/>
                <a:ext cx="2360726" cy="1512763"/>
                <a:chOff x="0" y="0"/>
                <a:chExt cx="2360724" cy="1512761"/>
              </a:xfrm>
            </p:grpSpPr>
            <p:pic>
              <p:nvPicPr>
                <p:cNvPr id="1335" name="image66.tif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rcRect l="15218" t="15708" r="18062" b="12508"/>
                <a:stretch>
                  <a:fillRect/>
                </a:stretch>
              </p:blipFill>
              <p:spPr>
                <a:xfrm rot="368154">
                  <a:off x="248094" y="285811"/>
                  <a:ext cx="1806972" cy="7560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498"/>
                      </a:lnTo>
                      <a:lnTo>
                        <a:pt x="114" y="21498"/>
                      </a:lnTo>
                      <a:lnTo>
                        <a:pt x="645" y="21498"/>
                      </a:lnTo>
                      <a:lnTo>
                        <a:pt x="645" y="10749"/>
                      </a:lnTo>
                      <a:lnTo>
                        <a:pt x="645" y="0"/>
                      </a:lnTo>
                      <a:lnTo>
                        <a:pt x="114" y="0"/>
                      </a:lnTo>
                      <a:lnTo>
                        <a:pt x="0" y="0"/>
                      </a:lnTo>
                      <a:close/>
                      <a:moveTo>
                        <a:pt x="10636" y="1179"/>
                      </a:moveTo>
                      <a:lnTo>
                        <a:pt x="10608" y="9241"/>
                      </a:lnTo>
                      <a:lnTo>
                        <a:pt x="10584" y="17303"/>
                      </a:lnTo>
                      <a:lnTo>
                        <a:pt x="9868" y="17303"/>
                      </a:lnTo>
                      <a:lnTo>
                        <a:pt x="9147" y="17303"/>
                      </a:lnTo>
                      <a:lnTo>
                        <a:pt x="9147" y="10420"/>
                      </a:lnTo>
                      <a:cubicBezTo>
                        <a:pt x="9147" y="3655"/>
                        <a:pt x="9148" y="3523"/>
                        <a:pt x="8971" y="3572"/>
                      </a:cubicBezTo>
                      <a:cubicBezTo>
                        <a:pt x="8872" y="3599"/>
                        <a:pt x="8612" y="3630"/>
                        <a:pt x="8402" y="3640"/>
                      </a:cubicBezTo>
                      <a:lnTo>
                        <a:pt x="8022" y="3651"/>
                      </a:lnTo>
                      <a:lnTo>
                        <a:pt x="8022" y="12563"/>
                      </a:lnTo>
                      <a:lnTo>
                        <a:pt x="8022" y="21475"/>
                      </a:lnTo>
                      <a:lnTo>
                        <a:pt x="8582" y="21532"/>
                      </a:lnTo>
                      <a:cubicBezTo>
                        <a:pt x="8891" y="21567"/>
                        <a:pt x="10037" y="21600"/>
                        <a:pt x="11125" y="21600"/>
                      </a:cubicBezTo>
                      <a:lnTo>
                        <a:pt x="13108" y="21600"/>
                      </a:lnTo>
                      <a:lnTo>
                        <a:pt x="13080" y="17144"/>
                      </a:lnTo>
                      <a:lnTo>
                        <a:pt x="13065" y="14627"/>
                      </a:lnTo>
                      <a:cubicBezTo>
                        <a:pt x="13064" y="14498"/>
                        <a:pt x="13061" y="14399"/>
                        <a:pt x="13061" y="14264"/>
                      </a:cubicBezTo>
                      <a:lnTo>
                        <a:pt x="13061" y="13697"/>
                      </a:lnTo>
                      <a:lnTo>
                        <a:pt x="13051" y="12699"/>
                      </a:lnTo>
                      <a:lnTo>
                        <a:pt x="12928" y="12688"/>
                      </a:lnTo>
                      <a:lnTo>
                        <a:pt x="12449" y="12643"/>
                      </a:lnTo>
                      <a:lnTo>
                        <a:pt x="11841" y="12574"/>
                      </a:lnTo>
                      <a:lnTo>
                        <a:pt x="11822" y="6883"/>
                      </a:lnTo>
                      <a:lnTo>
                        <a:pt x="11794" y="1485"/>
                      </a:lnTo>
                      <a:lnTo>
                        <a:pt x="11794" y="1179"/>
                      </a:lnTo>
                      <a:lnTo>
                        <a:pt x="11215" y="1179"/>
                      </a:lnTo>
                      <a:lnTo>
                        <a:pt x="10636" y="1179"/>
                      </a:lnTo>
                      <a:close/>
                      <a:moveTo>
                        <a:pt x="16486" y="8175"/>
                      </a:moveTo>
                      <a:lnTo>
                        <a:pt x="16481" y="8379"/>
                      </a:lnTo>
                      <a:lnTo>
                        <a:pt x="16481" y="14831"/>
                      </a:lnTo>
                      <a:lnTo>
                        <a:pt x="16486" y="21487"/>
                      </a:lnTo>
                      <a:lnTo>
                        <a:pt x="17715" y="21555"/>
                      </a:lnTo>
                      <a:cubicBezTo>
                        <a:pt x="18393" y="21588"/>
                        <a:pt x="19547" y="21568"/>
                        <a:pt x="20276" y="21532"/>
                      </a:cubicBezTo>
                      <a:lnTo>
                        <a:pt x="21600" y="21475"/>
                      </a:lnTo>
                      <a:lnTo>
                        <a:pt x="21600" y="20307"/>
                      </a:lnTo>
                      <a:lnTo>
                        <a:pt x="21600" y="20058"/>
                      </a:lnTo>
                      <a:cubicBezTo>
                        <a:pt x="21587" y="19625"/>
                        <a:pt x="21572" y="19236"/>
                        <a:pt x="21562" y="19128"/>
                      </a:cubicBezTo>
                      <a:lnTo>
                        <a:pt x="21311" y="19106"/>
                      </a:lnTo>
                      <a:cubicBezTo>
                        <a:pt x="21151" y="19096"/>
                        <a:pt x="20859" y="19080"/>
                        <a:pt x="20661" y="19060"/>
                      </a:cubicBezTo>
                      <a:lnTo>
                        <a:pt x="20300" y="19026"/>
                      </a:lnTo>
                      <a:lnTo>
                        <a:pt x="20272" y="15636"/>
                      </a:lnTo>
                      <a:lnTo>
                        <a:pt x="20243" y="12246"/>
                      </a:lnTo>
                      <a:lnTo>
                        <a:pt x="19688" y="12246"/>
                      </a:lnTo>
                      <a:lnTo>
                        <a:pt x="19128" y="12246"/>
                      </a:lnTo>
                      <a:lnTo>
                        <a:pt x="19157" y="14275"/>
                      </a:lnTo>
                      <a:cubicBezTo>
                        <a:pt x="19191" y="16688"/>
                        <a:pt x="19143" y="16838"/>
                        <a:pt x="18251" y="16736"/>
                      </a:cubicBezTo>
                      <a:lnTo>
                        <a:pt x="17691" y="16656"/>
                      </a:lnTo>
                      <a:lnTo>
                        <a:pt x="17662" y="12416"/>
                      </a:lnTo>
                      <a:lnTo>
                        <a:pt x="17653" y="9128"/>
                      </a:lnTo>
                      <a:lnTo>
                        <a:pt x="17643" y="8175"/>
                      </a:lnTo>
                      <a:lnTo>
                        <a:pt x="17060" y="8175"/>
                      </a:lnTo>
                      <a:lnTo>
                        <a:pt x="16486" y="8175"/>
                      </a:lnTo>
                      <a:close/>
                      <a:moveTo>
                        <a:pt x="4004" y="17189"/>
                      </a:moveTo>
                      <a:cubicBezTo>
                        <a:pt x="3711" y="17189"/>
                        <a:pt x="3553" y="17236"/>
                        <a:pt x="3444" y="17348"/>
                      </a:cubicBezTo>
                      <a:lnTo>
                        <a:pt x="3421" y="18969"/>
                      </a:lnTo>
                      <a:lnTo>
                        <a:pt x="3392" y="20750"/>
                      </a:lnTo>
                      <a:lnTo>
                        <a:pt x="2856" y="20761"/>
                      </a:lnTo>
                      <a:cubicBezTo>
                        <a:pt x="2758" y="20813"/>
                        <a:pt x="2653" y="20844"/>
                        <a:pt x="2510" y="20806"/>
                      </a:cubicBezTo>
                      <a:cubicBezTo>
                        <a:pt x="2509" y="20805"/>
                        <a:pt x="2502" y="20806"/>
                        <a:pt x="2500" y="20806"/>
                      </a:cubicBezTo>
                      <a:cubicBezTo>
                        <a:pt x="2143" y="20870"/>
                        <a:pt x="2057" y="21044"/>
                        <a:pt x="2140" y="21498"/>
                      </a:cubicBezTo>
                      <a:cubicBezTo>
                        <a:pt x="2151" y="21557"/>
                        <a:pt x="2433" y="21589"/>
                        <a:pt x="2771" y="21566"/>
                      </a:cubicBezTo>
                      <a:cubicBezTo>
                        <a:pt x="3110" y="21542"/>
                        <a:pt x="3665" y="21504"/>
                        <a:pt x="3999" y="21498"/>
                      </a:cubicBezTo>
                      <a:lnTo>
                        <a:pt x="4583" y="21498"/>
                      </a:lnTo>
                      <a:cubicBezTo>
                        <a:pt x="4591" y="21444"/>
                        <a:pt x="4596" y="21379"/>
                        <a:pt x="4602" y="21283"/>
                      </a:cubicBezTo>
                      <a:lnTo>
                        <a:pt x="4602" y="19344"/>
                      </a:lnTo>
                      <a:lnTo>
                        <a:pt x="4602" y="17189"/>
                      </a:lnTo>
                      <a:lnTo>
                        <a:pt x="4023" y="17189"/>
                      </a:lnTo>
                      <a:lnTo>
                        <a:pt x="4004" y="17189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36" name="image89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 rot="368154">
                  <a:off x="62056" y="115863"/>
                  <a:ext cx="2236613" cy="128103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40" name="Group 1340"/>
              <p:cNvGrpSpPr/>
              <p:nvPr/>
            </p:nvGrpSpPr>
            <p:grpSpPr>
              <a:xfrm>
                <a:off x="-2" y="916463"/>
                <a:ext cx="2821372" cy="2145599"/>
                <a:chOff x="0" y="0"/>
                <a:chExt cx="2821371" cy="2145597"/>
              </a:xfrm>
            </p:grpSpPr>
            <p:pic>
              <p:nvPicPr>
                <p:cNvPr id="1338" name="image68.tif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rcRect l="26947" t="26873" r="1" b="26860"/>
                <a:stretch>
                  <a:fillRect/>
                </a:stretch>
              </p:blipFill>
              <p:spPr>
                <a:xfrm rot="20678811">
                  <a:off x="389254" y="420136"/>
                  <a:ext cx="2067418" cy="1079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fill="norm" stroke="1" extrusionOk="0">
                      <a:moveTo>
                        <a:pt x="21427" y="0"/>
                      </a:moveTo>
                      <a:lnTo>
                        <a:pt x="21427" y="10792"/>
                      </a:lnTo>
                      <a:lnTo>
                        <a:pt x="21427" y="21600"/>
                      </a:lnTo>
                      <a:lnTo>
                        <a:pt x="21589" y="21600"/>
                      </a:lnTo>
                      <a:lnTo>
                        <a:pt x="21589" y="10792"/>
                      </a:lnTo>
                      <a:lnTo>
                        <a:pt x="21589" y="0"/>
                      </a:lnTo>
                      <a:lnTo>
                        <a:pt x="21427" y="0"/>
                      </a:lnTo>
                      <a:close/>
                      <a:moveTo>
                        <a:pt x="10254" y="1191"/>
                      </a:moveTo>
                      <a:lnTo>
                        <a:pt x="8588" y="1334"/>
                      </a:lnTo>
                      <a:cubicBezTo>
                        <a:pt x="7670" y="1408"/>
                        <a:pt x="6763" y="1521"/>
                        <a:pt x="6574" y="1588"/>
                      </a:cubicBezTo>
                      <a:cubicBezTo>
                        <a:pt x="6257" y="1700"/>
                        <a:pt x="6226" y="1761"/>
                        <a:pt x="6226" y="2478"/>
                      </a:cubicBezTo>
                      <a:cubicBezTo>
                        <a:pt x="6226" y="2905"/>
                        <a:pt x="6185" y="3319"/>
                        <a:pt x="6131" y="3383"/>
                      </a:cubicBezTo>
                      <a:cubicBezTo>
                        <a:pt x="6077" y="3447"/>
                        <a:pt x="5786" y="3212"/>
                        <a:pt x="5480" y="2867"/>
                      </a:cubicBezTo>
                      <a:cubicBezTo>
                        <a:pt x="4929" y="2244"/>
                        <a:pt x="4913" y="2235"/>
                        <a:pt x="4224" y="2478"/>
                      </a:cubicBezTo>
                      <a:cubicBezTo>
                        <a:pt x="1998" y="3262"/>
                        <a:pt x="208" y="5008"/>
                        <a:pt x="30" y="6559"/>
                      </a:cubicBezTo>
                      <a:cubicBezTo>
                        <a:pt x="-9" y="6901"/>
                        <a:pt x="-11" y="8079"/>
                        <a:pt x="30" y="9180"/>
                      </a:cubicBezTo>
                      <a:lnTo>
                        <a:pt x="105" y="11189"/>
                      </a:lnTo>
                      <a:lnTo>
                        <a:pt x="813" y="11245"/>
                      </a:lnTo>
                      <a:lnTo>
                        <a:pt x="1518" y="11300"/>
                      </a:lnTo>
                      <a:lnTo>
                        <a:pt x="1568" y="12428"/>
                      </a:lnTo>
                      <a:cubicBezTo>
                        <a:pt x="1597" y="13048"/>
                        <a:pt x="1699" y="13795"/>
                        <a:pt x="1795" y="14080"/>
                      </a:cubicBezTo>
                      <a:cubicBezTo>
                        <a:pt x="2336" y="15659"/>
                        <a:pt x="4587" y="17295"/>
                        <a:pt x="7183" y="18011"/>
                      </a:cubicBezTo>
                      <a:cubicBezTo>
                        <a:pt x="7890" y="18205"/>
                        <a:pt x="8975" y="18260"/>
                        <a:pt x="10834" y="18209"/>
                      </a:cubicBezTo>
                      <a:cubicBezTo>
                        <a:pt x="13188" y="18145"/>
                        <a:pt x="13630" y="18091"/>
                        <a:pt x="14759" y="17629"/>
                      </a:cubicBezTo>
                      <a:cubicBezTo>
                        <a:pt x="17493" y="16511"/>
                        <a:pt x="19096" y="14845"/>
                        <a:pt x="19173" y="13063"/>
                      </a:cubicBezTo>
                      <a:lnTo>
                        <a:pt x="19206" y="12317"/>
                      </a:lnTo>
                      <a:lnTo>
                        <a:pt x="20130" y="12356"/>
                      </a:lnTo>
                      <a:lnTo>
                        <a:pt x="21050" y="12404"/>
                      </a:lnTo>
                      <a:lnTo>
                        <a:pt x="21117" y="11308"/>
                      </a:lnTo>
                      <a:cubicBezTo>
                        <a:pt x="21156" y="10710"/>
                        <a:pt x="21174" y="9382"/>
                        <a:pt x="21154" y="8354"/>
                      </a:cubicBezTo>
                      <a:lnTo>
                        <a:pt x="21112" y="6496"/>
                      </a:lnTo>
                      <a:lnTo>
                        <a:pt x="20569" y="5535"/>
                      </a:lnTo>
                      <a:cubicBezTo>
                        <a:pt x="19598" y="3823"/>
                        <a:pt x="16289" y="1624"/>
                        <a:pt x="15658" y="2271"/>
                      </a:cubicBezTo>
                      <a:cubicBezTo>
                        <a:pt x="15450" y="2485"/>
                        <a:pt x="15391" y="2471"/>
                        <a:pt x="15285" y="2192"/>
                      </a:cubicBezTo>
                      <a:cubicBezTo>
                        <a:pt x="15109" y="1730"/>
                        <a:pt x="14363" y="1489"/>
                        <a:pt x="12683" y="1334"/>
                      </a:cubicBezTo>
                      <a:lnTo>
                        <a:pt x="11241" y="1199"/>
                      </a:lnTo>
                      <a:lnTo>
                        <a:pt x="11170" y="2605"/>
                      </a:lnTo>
                      <a:cubicBezTo>
                        <a:pt x="11131" y="3375"/>
                        <a:pt x="11078" y="4959"/>
                        <a:pt x="11050" y="6131"/>
                      </a:cubicBezTo>
                      <a:lnTo>
                        <a:pt x="10996" y="8259"/>
                      </a:lnTo>
                      <a:lnTo>
                        <a:pt x="10602" y="8187"/>
                      </a:lnTo>
                      <a:cubicBezTo>
                        <a:pt x="10383" y="8150"/>
                        <a:pt x="10166" y="8054"/>
                        <a:pt x="10122" y="7973"/>
                      </a:cubicBezTo>
                      <a:cubicBezTo>
                        <a:pt x="10078" y="7892"/>
                        <a:pt x="10088" y="6962"/>
                        <a:pt x="10146" y="5908"/>
                      </a:cubicBezTo>
                      <a:cubicBezTo>
                        <a:pt x="10204" y="4854"/>
                        <a:pt x="10253" y="3376"/>
                        <a:pt x="10254" y="2605"/>
                      </a:cubicBezTo>
                      <a:lnTo>
                        <a:pt x="10254" y="1191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39" name="image90.png"/>
                <p:cNvPicPr>
                  <a:picLocks noChangeAspect="1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 rot="20678811">
                  <a:off x="158878" y="304001"/>
                  <a:ext cx="2503615" cy="153759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344" name="Group 1344"/>
            <p:cNvGrpSpPr/>
            <p:nvPr/>
          </p:nvGrpSpPr>
          <p:grpSpPr>
            <a:xfrm>
              <a:off x="16644106" y="8691817"/>
              <a:ext cx="765737" cy="765739"/>
              <a:chOff x="0" y="0"/>
              <a:chExt cx="765735" cy="765738"/>
            </a:xfrm>
          </p:grpSpPr>
          <p:sp>
            <p:nvSpPr>
              <p:cNvPr id="1342" name="Shape 1342"/>
              <p:cNvSpPr/>
              <p:nvPr/>
            </p:nvSpPr>
            <p:spPr>
              <a:xfrm>
                <a:off x="0" y="0"/>
                <a:ext cx="765736" cy="765739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343" name="Shape 1343"/>
              <p:cNvSpPr/>
              <p:nvPr/>
            </p:nvSpPr>
            <p:spPr>
              <a:xfrm>
                <a:off x="130847" y="13872"/>
                <a:ext cx="504040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345" name="Shape 1345"/>
            <p:cNvSpPr/>
            <p:nvPr/>
          </p:nvSpPr>
          <p:spPr>
            <a:xfrm flipH="1" flipV="1">
              <a:off x="12360158" y="8238768"/>
              <a:ext cx="1167267" cy="46877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348" name="Group 1348"/>
            <p:cNvGrpSpPr/>
            <p:nvPr/>
          </p:nvGrpSpPr>
          <p:grpSpPr>
            <a:xfrm>
              <a:off x="8536689" y="3372987"/>
              <a:ext cx="776360" cy="776362"/>
              <a:chOff x="0" y="0"/>
              <a:chExt cx="776358" cy="776361"/>
            </a:xfrm>
          </p:grpSpPr>
          <p:sp>
            <p:nvSpPr>
              <p:cNvPr id="1346" name="Shape 1346"/>
              <p:cNvSpPr/>
              <p:nvPr/>
            </p:nvSpPr>
            <p:spPr>
              <a:xfrm>
                <a:off x="0" y="0"/>
                <a:ext cx="776359" cy="776362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347" name="Shape 1347"/>
              <p:cNvSpPr/>
              <p:nvPr/>
            </p:nvSpPr>
            <p:spPr>
              <a:xfrm>
                <a:off x="132663" y="19184"/>
                <a:ext cx="511033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grpSp>
          <p:nvGrpSpPr>
            <p:cNvPr id="1351" name="Group 1351"/>
            <p:cNvGrpSpPr/>
            <p:nvPr/>
          </p:nvGrpSpPr>
          <p:grpSpPr>
            <a:xfrm>
              <a:off x="10939941" y="7645646"/>
              <a:ext cx="1236306" cy="1379645"/>
              <a:chOff x="0" y="0"/>
              <a:chExt cx="1236305" cy="1379644"/>
            </a:xfrm>
          </p:grpSpPr>
          <p:pic>
            <p:nvPicPr>
              <p:cNvPr id="1349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0" y="-1"/>
                <a:ext cx="1236306" cy="13796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0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76777" y="171450"/>
                <a:ext cx="557626" cy="5116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54" name="Group 1354"/>
            <p:cNvGrpSpPr/>
            <p:nvPr/>
          </p:nvGrpSpPr>
          <p:grpSpPr>
            <a:xfrm>
              <a:off x="11729712" y="4142548"/>
              <a:ext cx="1676347" cy="1205733"/>
              <a:chOff x="0" y="0"/>
              <a:chExt cx="1676345" cy="1205731"/>
            </a:xfrm>
          </p:grpSpPr>
          <p:pic>
            <p:nvPicPr>
              <p:cNvPr id="1352" name="image25.png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>
                <a:off x="209763" y="-1"/>
                <a:ext cx="1033672" cy="10336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3" name="image26.png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0" y="607834"/>
                <a:ext cx="1676346" cy="5978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57" name="Group 1357"/>
            <p:cNvGrpSpPr/>
            <p:nvPr/>
          </p:nvGrpSpPr>
          <p:grpSpPr>
            <a:xfrm>
              <a:off x="11267549" y="9306675"/>
              <a:ext cx="730675" cy="737992"/>
              <a:chOff x="0" y="0"/>
              <a:chExt cx="730673" cy="737991"/>
            </a:xfrm>
          </p:grpSpPr>
          <p:sp>
            <p:nvSpPr>
              <p:cNvPr id="1355" name="Shape 1355"/>
              <p:cNvSpPr/>
              <p:nvPr/>
            </p:nvSpPr>
            <p:spPr>
              <a:xfrm>
                <a:off x="0" y="3660"/>
                <a:ext cx="730674" cy="730672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356" name="Shape 1356"/>
              <p:cNvSpPr/>
              <p:nvPr/>
            </p:nvSpPr>
            <p:spPr>
              <a:xfrm>
                <a:off x="124856" y="-1"/>
                <a:ext cx="480960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6</a:t>
                </a:r>
              </a:p>
            </p:txBody>
          </p:sp>
        </p:grpSp>
        <p:sp>
          <p:nvSpPr>
            <p:cNvPr id="1358" name="Shape 1358"/>
            <p:cNvSpPr/>
            <p:nvPr/>
          </p:nvSpPr>
          <p:spPr>
            <a:xfrm>
              <a:off x="3634309" y="5136707"/>
              <a:ext cx="893538" cy="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12829038" y="5373016"/>
              <a:ext cx="360359" cy="532569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360" name="Shape 1360"/>
            <p:cNvSpPr/>
            <p:nvPr/>
          </p:nvSpPr>
          <p:spPr>
            <a:xfrm flipH="1">
              <a:off x="11955264" y="5425782"/>
              <a:ext cx="479804" cy="479804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361" name="Shape 1361"/>
            <p:cNvSpPr/>
            <p:nvPr/>
          </p:nvSpPr>
          <p:spPr>
            <a:xfrm flipH="1">
              <a:off x="1044842" y="3446464"/>
              <a:ext cx="3" cy="910726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pic>
          <p:nvPicPr>
            <p:cNvPr id="1362" name="image37.pn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74471" y="4607161"/>
              <a:ext cx="2895900" cy="1092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66" name="Group 1366"/>
            <p:cNvGrpSpPr/>
            <p:nvPr/>
          </p:nvGrpSpPr>
          <p:grpSpPr>
            <a:xfrm>
              <a:off x="5294545" y="4607161"/>
              <a:ext cx="1021559" cy="1140000"/>
              <a:chOff x="0" y="0"/>
              <a:chExt cx="1021558" cy="1139999"/>
            </a:xfrm>
          </p:grpSpPr>
          <p:pic>
            <p:nvPicPr>
              <p:cNvPr id="1363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0"/>
                <a:ext cx="1021560" cy="114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4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63442" y="141667"/>
                <a:ext cx="460765" cy="4227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5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280424" y="294444"/>
                <a:ext cx="460767" cy="4227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9" name="Group 1369"/>
            <p:cNvGrpSpPr/>
            <p:nvPr/>
          </p:nvGrpSpPr>
          <p:grpSpPr>
            <a:xfrm>
              <a:off x="7410142" y="4344182"/>
              <a:ext cx="2973467" cy="1626993"/>
              <a:chOff x="0" y="0"/>
              <a:chExt cx="2973466" cy="1626991"/>
            </a:xfrm>
          </p:grpSpPr>
          <p:pic>
            <p:nvPicPr>
              <p:cNvPr id="1367" name="image75.png" descr="Misc Database icon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0" y="0"/>
                <a:ext cx="2973467" cy="1626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  <a:reflection blurRad="0" stA="51397" stPos="0" endA="0" endPos="40000" dist="0" dir="5400000" fadeDir="5400000" sx="100000" sy="-100000" kx="0" ky="0" algn="bl" rotWithShape="0"/>
              </a:effectLst>
            </p:spPr>
          </p:pic>
          <p:sp>
            <p:nvSpPr>
              <p:cNvPr id="1368" name="Shape 1368"/>
              <p:cNvSpPr/>
              <p:nvPr/>
            </p:nvSpPr>
            <p:spPr>
              <a:xfrm>
                <a:off x="414770" y="372728"/>
                <a:ext cx="2144019" cy="1198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317500" dist="25400" dir="5400000">
                  <a:srgbClr val="0433FF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lnSpc>
                    <a:spcPct val="150000"/>
                  </a:lnSpc>
                  <a:defRPr i="1" sz="1300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GRUPO </a:t>
                </a:r>
              </a:p>
              <a:p>
                <a:pPr defTabSz="584200">
                  <a:lnSpc>
                    <a:spcPct val="150000"/>
                  </a:lnSpc>
                  <a:defRPr i="1" sz="1300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INFORMAÇÕES </a:t>
                </a:r>
              </a:p>
              <a:p>
                <a:pPr defTabSz="584200">
                  <a:lnSpc>
                    <a:spcPct val="150000"/>
                  </a:lnSpc>
                  <a:defRPr i="1" sz="1300">
                    <a:solidFill>
                      <a:srgbClr val="01199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SIASI</a:t>
                </a:r>
              </a:p>
            </p:txBody>
          </p:sp>
        </p:grpSp>
        <p:sp>
          <p:nvSpPr>
            <p:cNvPr id="1370" name="Shape 1370"/>
            <p:cNvSpPr/>
            <p:nvPr/>
          </p:nvSpPr>
          <p:spPr>
            <a:xfrm>
              <a:off x="10292518" y="5177160"/>
              <a:ext cx="846169" cy="2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pic>
          <p:nvPicPr>
            <p:cNvPr id="1371" name="image91.png"/>
            <p:cNvPicPr>
              <a:picLocks noChangeAspect="1"/>
            </p:cNvPicPr>
            <p:nvPr/>
          </p:nvPicPr>
          <p:blipFill>
            <a:blip r:embed="rId29">
              <a:extLst/>
            </a:blip>
            <a:srcRect l="28665" t="0" r="28665" b="0"/>
            <a:stretch>
              <a:fillRect/>
            </a:stretch>
          </p:blipFill>
          <p:spPr>
            <a:xfrm rot="922236">
              <a:off x="16212685" y="6990832"/>
              <a:ext cx="1068403" cy="1309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74" name="Group 1374"/>
            <p:cNvGrpSpPr/>
            <p:nvPr/>
          </p:nvGrpSpPr>
          <p:grpSpPr>
            <a:xfrm>
              <a:off x="13542100" y="7197422"/>
              <a:ext cx="2952288" cy="3020235"/>
              <a:chOff x="0" y="0"/>
              <a:chExt cx="2952287" cy="3020233"/>
            </a:xfrm>
          </p:grpSpPr>
          <p:sp>
            <p:nvSpPr>
              <p:cNvPr id="1372" name="Shape 1372"/>
              <p:cNvSpPr/>
              <p:nvPr/>
            </p:nvSpPr>
            <p:spPr>
              <a:xfrm>
                <a:off x="0" y="2367890"/>
                <a:ext cx="2874669" cy="652344"/>
              </a:xfrm>
              <a:prstGeom prst="rect">
                <a:avLst/>
              </a:prstGeom>
              <a:blipFill rotWithShape="1">
                <a:blip r:embed="rId3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Power Center</a:t>
                </a:r>
              </a:p>
            </p:txBody>
          </p:sp>
          <p:pic>
            <p:nvPicPr>
              <p:cNvPr id="1373" name="image93.png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l="20833" t="0" r="20833" b="0"/>
              <a:stretch>
                <a:fillRect/>
              </a:stretch>
            </p:blipFill>
            <p:spPr>
              <a:xfrm>
                <a:off x="63606" y="-1"/>
                <a:ext cx="2888682" cy="25925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75" name="Shape 1375"/>
            <p:cNvSpPr/>
            <p:nvPr/>
          </p:nvSpPr>
          <p:spPr>
            <a:xfrm>
              <a:off x="6481616" y="5204144"/>
              <a:ext cx="846168" cy="3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378" name="Group 1378"/>
            <p:cNvGrpSpPr/>
            <p:nvPr/>
          </p:nvGrpSpPr>
          <p:grpSpPr>
            <a:xfrm>
              <a:off x="9309536" y="9454604"/>
              <a:ext cx="730675" cy="737992"/>
              <a:chOff x="0" y="0"/>
              <a:chExt cx="730673" cy="737991"/>
            </a:xfrm>
          </p:grpSpPr>
          <p:sp>
            <p:nvSpPr>
              <p:cNvPr id="1376" name="Shape 1376"/>
              <p:cNvSpPr/>
              <p:nvPr/>
            </p:nvSpPr>
            <p:spPr>
              <a:xfrm>
                <a:off x="0" y="3659"/>
                <a:ext cx="730674" cy="730675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377" name="Shape 1377"/>
              <p:cNvSpPr/>
              <p:nvPr/>
            </p:nvSpPr>
            <p:spPr>
              <a:xfrm>
                <a:off x="124856" y="0"/>
                <a:ext cx="480960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7</a:t>
                </a:r>
              </a:p>
            </p:txBody>
          </p:sp>
        </p:grpSp>
        <p:sp>
          <p:nvSpPr>
            <p:cNvPr id="1379" name="Shape 1379"/>
            <p:cNvSpPr/>
            <p:nvPr/>
          </p:nvSpPr>
          <p:spPr>
            <a:xfrm flipH="1">
              <a:off x="9925903" y="8495461"/>
              <a:ext cx="776361" cy="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382" name="Group 1382"/>
            <p:cNvGrpSpPr/>
            <p:nvPr/>
          </p:nvGrpSpPr>
          <p:grpSpPr>
            <a:xfrm>
              <a:off x="12191755" y="3372987"/>
              <a:ext cx="776359" cy="776362"/>
              <a:chOff x="0" y="0"/>
              <a:chExt cx="776358" cy="776361"/>
            </a:xfrm>
          </p:grpSpPr>
          <p:sp>
            <p:nvSpPr>
              <p:cNvPr id="1380" name="Shape 1380"/>
              <p:cNvSpPr/>
              <p:nvPr/>
            </p:nvSpPr>
            <p:spPr>
              <a:xfrm>
                <a:off x="0" y="0"/>
                <a:ext cx="776359" cy="776362"/>
              </a:xfrm>
              <a:prstGeom prst="ellipse">
                <a:avLst/>
              </a:prstGeom>
              <a:solidFill>
                <a:srgbClr val="9D3320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381" name="Shape 1381"/>
              <p:cNvSpPr/>
              <p:nvPr/>
            </p:nvSpPr>
            <p:spPr>
              <a:xfrm>
                <a:off x="132663" y="19184"/>
                <a:ext cx="511033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sp>
          <p:nvSpPr>
            <p:cNvPr id="1383" name="Shape 1383"/>
            <p:cNvSpPr/>
            <p:nvPr/>
          </p:nvSpPr>
          <p:spPr>
            <a:xfrm flipH="1">
              <a:off x="916694" y="5847141"/>
              <a:ext cx="7313206" cy="1976854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384" name="Shape 1384"/>
            <p:cNvSpPr/>
            <p:nvPr/>
          </p:nvSpPr>
          <p:spPr>
            <a:xfrm flipH="1">
              <a:off x="6955558" y="8546829"/>
              <a:ext cx="895332" cy="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385" name="Shape 1385"/>
            <p:cNvSpPr/>
            <p:nvPr/>
          </p:nvSpPr>
          <p:spPr>
            <a:xfrm flipH="1">
              <a:off x="2294189" y="8612341"/>
              <a:ext cx="1236306" cy="2"/>
            </a:xfrm>
            <a:prstGeom prst="line">
              <a:avLst/>
            </a:prstGeom>
            <a:noFill/>
            <a:ln w="76200" cap="flat">
              <a:solidFill>
                <a:srgbClr val="FF93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388" name="Group 1388"/>
            <p:cNvGrpSpPr/>
            <p:nvPr/>
          </p:nvGrpSpPr>
          <p:grpSpPr>
            <a:xfrm>
              <a:off x="283400" y="8047888"/>
              <a:ext cx="1077740" cy="1205741"/>
              <a:chOff x="0" y="0"/>
              <a:chExt cx="1077738" cy="1205739"/>
            </a:xfrm>
          </p:grpSpPr>
          <p:pic>
            <p:nvPicPr>
              <p:cNvPr id="1386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0" y="-1"/>
                <a:ext cx="1075429" cy="986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387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rcRect l="58983" t="62373" r="5208" b="431"/>
              <a:stretch>
                <a:fillRect/>
              </a:stretch>
            </p:blipFill>
            <p:spPr>
              <a:xfrm>
                <a:off x="654669" y="715334"/>
                <a:ext cx="423070" cy="490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2" fill="norm" stroke="1" extrusionOk="0">
                    <a:moveTo>
                      <a:pt x="8470" y="12"/>
                    </a:moveTo>
                    <a:cubicBezTo>
                      <a:pt x="7367" y="93"/>
                      <a:pt x="6411" y="587"/>
                      <a:pt x="6140" y="1476"/>
                    </a:cubicBezTo>
                    <a:cubicBezTo>
                      <a:pt x="5890" y="2298"/>
                      <a:pt x="4653" y="3298"/>
                      <a:pt x="3404" y="3706"/>
                    </a:cubicBezTo>
                    <a:cubicBezTo>
                      <a:pt x="1216" y="4421"/>
                      <a:pt x="383" y="6579"/>
                      <a:pt x="1803" y="7818"/>
                    </a:cubicBezTo>
                    <a:cubicBezTo>
                      <a:pt x="2164" y="8134"/>
                      <a:pt x="2452" y="9618"/>
                      <a:pt x="2452" y="11129"/>
                    </a:cubicBezTo>
                    <a:cubicBezTo>
                      <a:pt x="2452" y="13598"/>
                      <a:pt x="2689" y="13900"/>
                      <a:pt x="4762" y="13900"/>
                    </a:cubicBezTo>
                    <a:cubicBezTo>
                      <a:pt x="6031" y="13900"/>
                      <a:pt x="7820" y="14483"/>
                      <a:pt x="8753" y="15207"/>
                    </a:cubicBezTo>
                    <a:cubicBezTo>
                      <a:pt x="9686" y="15930"/>
                      <a:pt x="10959" y="16531"/>
                      <a:pt x="11590" y="16531"/>
                    </a:cubicBezTo>
                    <a:cubicBezTo>
                      <a:pt x="12220" y="16531"/>
                      <a:pt x="13238" y="15930"/>
                      <a:pt x="13860" y="15207"/>
                    </a:cubicBezTo>
                    <a:cubicBezTo>
                      <a:pt x="14752" y="14168"/>
                      <a:pt x="15232" y="14081"/>
                      <a:pt x="16089" y="14806"/>
                    </a:cubicBezTo>
                    <a:cubicBezTo>
                      <a:pt x="17624" y="16109"/>
                      <a:pt x="15778" y="19367"/>
                      <a:pt x="13191" y="19911"/>
                    </a:cubicBezTo>
                    <a:cubicBezTo>
                      <a:pt x="12605" y="20035"/>
                      <a:pt x="4982" y="19982"/>
                      <a:pt x="0" y="20016"/>
                    </a:cubicBezTo>
                    <a:lnTo>
                      <a:pt x="0" y="21532"/>
                    </a:lnTo>
                    <a:lnTo>
                      <a:pt x="11144" y="21532"/>
                    </a:lnTo>
                    <a:cubicBezTo>
                      <a:pt x="14556" y="21462"/>
                      <a:pt x="19886" y="21456"/>
                      <a:pt x="21600" y="21323"/>
                    </a:cubicBezTo>
                    <a:lnTo>
                      <a:pt x="21600" y="19319"/>
                    </a:lnTo>
                    <a:cubicBezTo>
                      <a:pt x="21490" y="19119"/>
                      <a:pt x="21576" y="18673"/>
                      <a:pt x="21600" y="18343"/>
                    </a:cubicBezTo>
                    <a:lnTo>
                      <a:pt x="21600" y="15398"/>
                    </a:lnTo>
                    <a:cubicBezTo>
                      <a:pt x="21271" y="14991"/>
                      <a:pt x="20605" y="14690"/>
                      <a:pt x="19331" y="14301"/>
                    </a:cubicBezTo>
                    <a:cubicBezTo>
                      <a:pt x="16699" y="13499"/>
                      <a:pt x="16579" y="13331"/>
                      <a:pt x="17973" y="12436"/>
                    </a:cubicBezTo>
                    <a:cubicBezTo>
                      <a:pt x="19841" y="11237"/>
                      <a:pt x="19946" y="8754"/>
                      <a:pt x="18196" y="7505"/>
                    </a:cubicBezTo>
                    <a:cubicBezTo>
                      <a:pt x="17213" y="6803"/>
                      <a:pt x="17130" y="6245"/>
                      <a:pt x="17831" y="5118"/>
                    </a:cubicBezTo>
                    <a:cubicBezTo>
                      <a:pt x="19309" y="2742"/>
                      <a:pt x="18143" y="1213"/>
                      <a:pt x="15197" y="1720"/>
                    </a:cubicBezTo>
                    <a:cubicBezTo>
                      <a:pt x="13529" y="2007"/>
                      <a:pt x="12286" y="1796"/>
                      <a:pt x="11590" y="1075"/>
                    </a:cubicBezTo>
                    <a:cubicBezTo>
                      <a:pt x="10806" y="263"/>
                      <a:pt x="9572" y="-68"/>
                      <a:pt x="8470" y="1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91" name="Group 1391"/>
            <p:cNvGrpSpPr/>
            <p:nvPr/>
          </p:nvGrpSpPr>
          <p:grpSpPr>
            <a:xfrm>
              <a:off x="11693321" y="6007410"/>
              <a:ext cx="668915" cy="629697"/>
              <a:chOff x="0" y="0"/>
              <a:chExt cx="668914" cy="629695"/>
            </a:xfrm>
          </p:grpSpPr>
          <p:pic>
            <p:nvPicPr>
              <p:cNvPr id="1389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-1" y="0"/>
                <a:ext cx="624664" cy="5731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0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rcRect l="58983" t="62350" r="5206" b="402"/>
              <a:stretch>
                <a:fillRect/>
              </a:stretch>
            </p:blipFill>
            <p:spPr>
              <a:xfrm>
                <a:off x="356573" y="267162"/>
                <a:ext cx="312342" cy="362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1" fill="norm" stroke="1" extrusionOk="0">
                    <a:moveTo>
                      <a:pt x="8508" y="11"/>
                    </a:moveTo>
                    <a:cubicBezTo>
                      <a:pt x="7406" y="92"/>
                      <a:pt x="6392" y="609"/>
                      <a:pt x="6120" y="1496"/>
                    </a:cubicBezTo>
                    <a:cubicBezTo>
                      <a:pt x="5870" y="2317"/>
                      <a:pt x="4653" y="3304"/>
                      <a:pt x="3403" y="3712"/>
                    </a:cubicBezTo>
                    <a:cubicBezTo>
                      <a:pt x="1215" y="4426"/>
                      <a:pt x="364" y="6575"/>
                      <a:pt x="1784" y="7813"/>
                    </a:cubicBezTo>
                    <a:cubicBezTo>
                      <a:pt x="2145" y="8128"/>
                      <a:pt x="2443" y="9650"/>
                      <a:pt x="2443" y="11160"/>
                    </a:cubicBezTo>
                    <a:cubicBezTo>
                      <a:pt x="2443" y="13625"/>
                      <a:pt x="2703" y="13894"/>
                      <a:pt x="4776" y="13894"/>
                    </a:cubicBezTo>
                    <a:cubicBezTo>
                      <a:pt x="6045" y="13894"/>
                      <a:pt x="7822" y="14492"/>
                      <a:pt x="8755" y="15214"/>
                    </a:cubicBezTo>
                    <a:cubicBezTo>
                      <a:pt x="9687" y="15937"/>
                      <a:pt x="10952" y="16510"/>
                      <a:pt x="11582" y="16510"/>
                    </a:cubicBezTo>
                    <a:cubicBezTo>
                      <a:pt x="12212" y="16510"/>
                      <a:pt x="13238" y="15937"/>
                      <a:pt x="13860" y="15214"/>
                    </a:cubicBezTo>
                    <a:cubicBezTo>
                      <a:pt x="14752" y="14177"/>
                      <a:pt x="15227" y="14089"/>
                      <a:pt x="16083" y="14813"/>
                    </a:cubicBezTo>
                    <a:cubicBezTo>
                      <a:pt x="17620" y="16114"/>
                      <a:pt x="15762" y="19338"/>
                      <a:pt x="13174" y="19881"/>
                    </a:cubicBezTo>
                    <a:cubicBezTo>
                      <a:pt x="12589" y="20004"/>
                      <a:pt x="4975" y="19989"/>
                      <a:pt x="0" y="20022"/>
                    </a:cubicBezTo>
                    <a:lnTo>
                      <a:pt x="0" y="21531"/>
                    </a:lnTo>
                    <a:lnTo>
                      <a:pt x="11418" y="21531"/>
                    </a:lnTo>
                    <a:cubicBezTo>
                      <a:pt x="14706" y="21461"/>
                      <a:pt x="19927" y="21448"/>
                      <a:pt x="21600" y="21319"/>
                    </a:cubicBezTo>
                    <a:lnTo>
                      <a:pt x="21600" y="19292"/>
                    </a:lnTo>
                    <a:cubicBezTo>
                      <a:pt x="21448" y="19029"/>
                      <a:pt x="21519" y="18526"/>
                      <a:pt x="21600" y="18019"/>
                    </a:cubicBezTo>
                    <a:lnTo>
                      <a:pt x="21600" y="15379"/>
                    </a:lnTo>
                    <a:cubicBezTo>
                      <a:pt x="21273" y="14968"/>
                      <a:pt x="20601" y="14684"/>
                      <a:pt x="19322" y="14295"/>
                    </a:cubicBezTo>
                    <a:cubicBezTo>
                      <a:pt x="16690" y="13495"/>
                      <a:pt x="16583" y="13349"/>
                      <a:pt x="17977" y="12456"/>
                    </a:cubicBezTo>
                    <a:cubicBezTo>
                      <a:pt x="19845" y="11259"/>
                      <a:pt x="19974" y="8754"/>
                      <a:pt x="18224" y="7506"/>
                    </a:cubicBezTo>
                    <a:cubicBezTo>
                      <a:pt x="17241" y="6806"/>
                      <a:pt x="17138" y="6228"/>
                      <a:pt x="17840" y="5102"/>
                    </a:cubicBezTo>
                    <a:cubicBezTo>
                      <a:pt x="19317" y="2731"/>
                      <a:pt x="18151" y="1250"/>
                      <a:pt x="15205" y="1755"/>
                    </a:cubicBezTo>
                    <a:cubicBezTo>
                      <a:pt x="13538" y="2042"/>
                      <a:pt x="12278" y="1815"/>
                      <a:pt x="11582" y="1095"/>
                    </a:cubicBezTo>
                    <a:cubicBezTo>
                      <a:pt x="10798" y="284"/>
                      <a:pt x="9611" y="-69"/>
                      <a:pt x="8508" y="11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94" name="Group 1394"/>
            <p:cNvGrpSpPr/>
            <p:nvPr/>
          </p:nvGrpSpPr>
          <p:grpSpPr>
            <a:xfrm>
              <a:off x="3292899" y="9440732"/>
              <a:ext cx="765739" cy="765736"/>
              <a:chOff x="0" y="0"/>
              <a:chExt cx="765738" cy="765735"/>
            </a:xfrm>
          </p:grpSpPr>
          <p:sp>
            <p:nvSpPr>
              <p:cNvPr id="1392" name="Shape 1392"/>
              <p:cNvSpPr/>
              <p:nvPr/>
            </p:nvSpPr>
            <p:spPr>
              <a:xfrm>
                <a:off x="0" y="0"/>
                <a:ext cx="765739" cy="765736"/>
              </a:xfrm>
              <a:prstGeom prst="ellipse">
                <a:avLst/>
              </a:prstGeom>
              <a:solidFill>
                <a:srgbClr val="CC943D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393" name="Shape 1393"/>
              <p:cNvSpPr/>
              <p:nvPr/>
            </p:nvSpPr>
            <p:spPr>
              <a:xfrm>
                <a:off x="130847" y="13871"/>
                <a:ext cx="504042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8</a:t>
                </a:r>
              </a:p>
            </p:txBody>
          </p:sp>
        </p:grpSp>
        <p:sp>
          <p:nvSpPr>
            <p:cNvPr id="1395" name="Shape 1395"/>
            <p:cNvSpPr/>
            <p:nvPr/>
          </p:nvSpPr>
          <p:spPr>
            <a:xfrm flipH="1">
              <a:off x="1982730" y="3446464"/>
              <a:ext cx="2" cy="910726"/>
            </a:xfrm>
            <a:prstGeom prst="line">
              <a:avLst/>
            </a:prstGeom>
            <a:noFill/>
            <a:ln w="76200" cap="flat">
              <a:solidFill>
                <a:srgbClr val="3B30A9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14851543" y="5720567"/>
              <a:ext cx="2721222" cy="652344"/>
            </a:xfrm>
            <a:prstGeom prst="rect">
              <a:avLst/>
            </a:prstGeom>
            <a:blipFill rotWithShape="1">
              <a:blip r:embed="rId3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QWStampWS</a:t>
              </a:r>
            </a:p>
          </p:txBody>
        </p:sp>
        <p:pic>
          <p:nvPicPr>
            <p:cNvPr id="1397" name="image93.png"/>
            <p:cNvPicPr>
              <a:picLocks noChangeAspect="1"/>
            </p:cNvPicPr>
            <p:nvPr/>
          </p:nvPicPr>
          <p:blipFill>
            <a:blip r:embed="rId31">
              <a:extLst/>
            </a:blip>
            <a:srcRect l="20833" t="0" r="20833" b="0"/>
            <a:stretch>
              <a:fillRect/>
            </a:stretch>
          </p:blipFill>
          <p:spPr>
            <a:xfrm>
              <a:off x="15270554" y="4233198"/>
              <a:ext cx="1883425" cy="1690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00" name="Group 1400"/>
            <p:cNvGrpSpPr/>
            <p:nvPr/>
          </p:nvGrpSpPr>
          <p:grpSpPr>
            <a:xfrm>
              <a:off x="15846817" y="3392171"/>
              <a:ext cx="730674" cy="737993"/>
              <a:chOff x="0" y="0"/>
              <a:chExt cx="730673" cy="737991"/>
            </a:xfrm>
          </p:grpSpPr>
          <p:sp>
            <p:nvSpPr>
              <p:cNvPr id="1398" name="Shape 1398"/>
              <p:cNvSpPr/>
              <p:nvPr/>
            </p:nvSpPr>
            <p:spPr>
              <a:xfrm>
                <a:off x="0" y="3660"/>
                <a:ext cx="730674" cy="730672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399" name="Shape 1399"/>
              <p:cNvSpPr/>
              <p:nvPr/>
            </p:nvSpPr>
            <p:spPr>
              <a:xfrm>
                <a:off x="124856" y="-1"/>
                <a:ext cx="480960" cy="737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401" name="Shape 1401"/>
            <p:cNvSpPr/>
            <p:nvPr/>
          </p:nvSpPr>
          <p:spPr>
            <a:xfrm>
              <a:off x="13708960" y="5078378"/>
              <a:ext cx="1077693" cy="2"/>
            </a:xfrm>
            <a:prstGeom prst="line">
              <a:avLst/>
            </a:prstGeom>
            <a:noFill/>
            <a:ln w="76200" cap="flat">
              <a:solidFill>
                <a:srgbClr val="38A507"/>
              </a:solidFill>
              <a:prstDash val="solid"/>
              <a:miter lim="400000"/>
              <a:headEnd type="triangle" w="med" len="med"/>
              <a:tailEnd type="oval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1404" name="Group 1404"/>
            <p:cNvGrpSpPr/>
            <p:nvPr/>
          </p:nvGrpSpPr>
          <p:grpSpPr>
            <a:xfrm>
              <a:off x="7982942" y="7475410"/>
              <a:ext cx="1916388" cy="2350688"/>
              <a:chOff x="0" y="0"/>
              <a:chExt cx="1916386" cy="2350687"/>
            </a:xfrm>
          </p:grpSpPr>
          <p:sp>
            <p:nvSpPr>
              <p:cNvPr id="1402" name="Shape 1402"/>
              <p:cNvSpPr/>
              <p:nvPr/>
            </p:nvSpPr>
            <p:spPr>
              <a:xfrm>
                <a:off x="178449" y="1610190"/>
                <a:ext cx="981618" cy="740498"/>
              </a:xfrm>
              <a:prstGeom prst="rect">
                <a:avLst/>
              </a:prstGeom>
              <a:blipFill rotWithShape="1">
                <a:blip r:embed="rId3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1400">
                    <a:solidFill>
                      <a:srgbClr val="FFFFFF"/>
                    </a:solidFill>
                  </a:defRPr>
                </a:pPr>
                <a:r>
                  <a:t>Power </a:t>
                </a:r>
              </a:p>
              <a:p>
                <a:pPr defTabSz="584200">
                  <a:defRPr sz="1400">
                    <a:solidFill>
                      <a:srgbClr val="FFFFFF"/>
                    </a:solidFill>
                  </a:defRPr>
                </a:pPr>
                <a:r>
                  <a:t>Center</a:t>
                </a:r>
              </a:p>
            </p:txBody>
          </p:sp>
          <p:pic>
            <p:nvPicPr>
              <p:cNvPr id="1403" name="image93.png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l="20833" t="0" r="20832" b="0"/>
              <a:stretch>
                <a:fillRect/>
              </a:stretch>
            </p:blipFill>
            <p:spPr>
              <a:xfrm>
                <a:off x="0" y="0"/>
                <a:ext cx="1916387" cy="17199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07" name="Group 1407"/>
            <p:cNvGrpSpPr/>
            <p:nvPr/>
          </p:nvGrpSpPr>
          <p:grpSpPr>
            <a:xfrm>
              <a:off x="595406" y="9440732"/>
              <a:ext cx="765737" cy="765736"/>
              <a:chOff x="0" y="0"/>
              <a:chExt cx="765735" cy="765735"/>
            </a:xfrm>
          </p:grpSpPr>
          <p:sp>
            <p:nvSpPr>
              <p:cNvPr id="1405" name="Shape 1405"/>
              <p:cNvSpPr/>
              <p:nvPr/>
            </p:nvSpPr>
            <p:spPr>
              <a:xfrm>
                <a:off x="0" y="0"/>
                <a:ext cx="765736" cy="765736"/>
              </a:xfrm>
              <a:prstGeom prst="ellipse">
                <a:avLst/>
              </a:prstGeom>
              <a:solidFill>
                <a:srgbClr val="7F814A"/>
              </a:solidFill>
              <a:ln w="76200" cap="flat">
                <a:solidFill>
                  <a:srgbClr val="3B30A9"/>
                </a:solidFill>
                <a:prstDash val="solid"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3200">
                    <a:solidFill>
                      <a:srgbClr val="F2EBDB"/>
                    </a:solidFill>
                    <a:latin typeface="Baskerville"/>
                    <a:ea typeface="Baskerville"/>
                    <a:cs typeface="Baskerville"/>
                    <a:sym typeface="Baskerville"/>
                  </a:defRPr>
                </a:pPr>
              </a:p>
            </p:txBody>
          </p:sp>
          <p:sp>
            <p:nvSpPr>
              <p:cNvPr id="1406" name="Shape 1406"/>
              <p:cNvSpPr/>
              <p:nvPr/>
            </p:nvSpPr>
            <p:spPr>
              <a:xfrm>
                <a:off x="130847" y="13871"/>
                <a:ext cx="504040" cy="73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3400">
                    <a:solidFill>
                      <a:srgbClr val="001C6C"/>
                    </a:solidFill>
                    <a:latin typeface="Sonic Comics"/>
                    <a:ea typeface="Sonic Comics"/>
                    <a:cs typeface="Sonic Comics"/>
                    <a:sym typeface="Sonic Comics"/>
                  </a:defRPr>
                </a:lvl1pPr>
              </a:lstStyle>
              <a:p>
                <a:pPr/>
                <a:r>
                  <a:t>9</a:t>
                </a:r>
              </a:p>
            </p:txBody>
          </p:sp>
        </p:grpSp>
      </p:grpSp>
      <p:grpSp>
        <p:nvGrpSpPr>
          <p:cNvPr id="1425" name="Group 1425"/>
          <p:cNvGrpSpPr/>
          <p:nvPr/>
        </p:nvGrpSpPr>
        <p:grpSpPr>
          <a:xfrm>
            <a:off x="1043865" y="2937445"/>
            <a:ext cx="2508176" cy="2731159"/>
            <a:chOff x="0" y="0"/>
            <a:chExt cx="2508175" cy="2731158"/>
          </a:xfrm>
        </p:grpSpPr>
        <p:grpSp>
          <p:nvGrpSpPr>
            <p:cNvPr id="1412" name="Group 1412"/>
            <p:cNvGrpSpPr/>
            <p:nvPr/>
          </p:nvGrpSpPr>
          <p:grpSpPr>
            <a:xfrm>
              <a:off x="0" y="0"/>
              <a:ext cx="1923227" cy="2146210"/>
              <a:chOff x="0" y="0"/>
              <a:chExt cx="1923226" cy="2146209"/>
            </a:xfrm>
          </p:grpSpPr>
          <p:pic>
            <p:nvPicPr>
              <p:cNvPr id="1409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0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1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16" name="Group 1416"/>
            <p:cNvGrpSpPr/>
            <p:nvPr/>
          </p:nvGrpSpPr>
          <p:grpSpPr>
            <a:xfrm>
              <a:off x="194982" y="194982"/>
              <a:ext cx="1923228" cy="2146211"/>
              <a:chOff x="0" y="0"/>
              <a:chExt cx="1923226" cy="2146209"/>
            </a:xfrm>
          </p:grpSpPr>
          <p:pic>
            <p:nvPicPr>
              <p:cNvPr id="1413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4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5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20" name="Group 1420"/>
            <p:cNvGrpSpPr/>
            <p:nvPr/>
          </p:nvGrpSpPr>
          <p:grpSpPr>
            <a:xfrm>
              <a:off x="389965" y="389965"/>
              <a:ext cx="1923228" cy="2146211"/>
              <a:chOff x="0" y="0"/>
              <a:chExt cx="1923226" cy="2146209"/>
            </a:xfrm>
          </p:grpSpPr>
          <p:pic>
            <p:nvPicPr>
              <p:cNvPr id="1417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8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9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24" name="Group 1424"/>
            <p:cNvGrpSpPr/>
            <p:nvPr/>
          </p:nvGrpSpPr>
          <p:grpSpPr>
            <a:xfrm>
              <a:off x="584948" y="584948"/>
              <a:ext cx="1923228" cy="2146211"/>
              <a:chOff x="0" y="0"/>
              <a:chExt cx="1923226" cy="2146209"/>
            </a:xfrm>
          </p:grpSpPr>
          <p:pic>
            <p:nvPicPr>
              <p:cNvPr id="1421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-1" y="-1"/>
                <a:ext cx="1923228" cy="2146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2" name="image62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19436" y="266711"/>
                <a:ext cx="867458" cy="795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3" name="image63.tif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527939" y="554333"/>
                <a:ext cx="867455" cy="795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33" name="Group 1433"/>
          <p:cNvGrpSpPr/>
          <p:nvPr/>
        </p:nvGrpSpPr>
        <p:grpSpPr>
          <a:xfrm>
            <a:off x="680622" y="7950674"/>
            <a:ext cx="1920866" cy="1691924"/>
            <a:chOff x="0" y="0"/>
            <a:chExt cx="1920865" cy="1691923"/>
          </a:xfrm>
        </p:grpSpPr>
        <p:pic>
          <p:nvPicPr>
            <p:cNvPr id="1426" name="image12.png"/>
            <p:cNvPicPr>
              <a:picLocks noChangeAspect="1"/>
            </p:cNvPicPr>
            <p:nvPr/>
          </p:nvPicPr>
          <p:blipFill>
            <a:blip r:embed="rId33">
              <a:extLst/>
            </a:blip>
            <a:stretch>
              <a:fillRect/>
            </a:stretch>
          </p:blipFill>
          <p:spPr>
            <a:xfrm>
              <a:off x="921295" y="905849"/>
              <a:ext cx="786076" cy="786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32" name="Group 1432"/>
            <p:cNvGrpSpPr/>
            <p:nvPr/>
          </p:nvGrpSpPr>
          <p:grpSpPr>
            <a:xfrm>
              <a:off x="0" y="0"/>
              <a:ext cx="1920866" cy="1494199"/>
              <a:chOff x="0" y="0"/>
              <a:chExt cx="1920865" cy="1494198"/>
            </a:xfrm>
          </p:grpSpPr>
          <p:grpSp>
            <p:nvGrpSpPr>
              <p:cNvPr id="1429" name="Group 1429"/>
              <p:cNvGrpSpPr/>
              <p:nvPr/>
            </p:nvGrpSpPr>
            <p:grpSpPr>
              <a:xfrm>
                <a:off x="39559" y="0"/>
                <a:ext cx="1881307" cy="1338720"/>
                <a:chOff x="0" y="0"/>
                <a:chExt cx="1881305" cy="1338719"/>
              </a:xfrm>
            </p:grpSpPr>
            <p:pic>
              <p:nvPicPr>
                <p:cNvPr id="1427" name="image17.png"/>
                <p:cNvPicPr>
                  <a:picLocks noChangeAspect="1"/>
                </p:cNvPicPr>
                <p:nvPr/>
              </p:nvPicPr>
              <p:blipFill>
                <a:blip r:embed="rId3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1881306" cy="13387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8" name="image18.png"/>
                <p:cNvPicPr>
                  <a:picLocks noChangeAspect="1"/>
                </p:cNvPicPr>
                <p:nvPr/>
              </p:nvPicPr>
              <p:blipFill>
                <a:blip r:embed="rId35">
                  <a:extLst/>
                </a:blip>
                <a:stretch>
                  <a:fillRect/>
                </a:stretch>
              </p:blipFill>
              <p:spPr>
                <a:xfrm>
                  <a:off x="10265" y="340530"/>
                  <a:ext cx="830743" cy="7708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430" name="image39.tif"/>
              <p:cNvPicPr>
                <a:picLocks noChangeAspect="1"/>
              </p:cNvPicPr>
              <p:nvPr/>
            </p:nvPicPr>
            <p:blipFill>
              <a:blip r:embed="rId36">
                <a:extLst/>
              </a:blip>
              <a:srcRect l="3125" t="3319" r="1887" b="2821"/>
              <a:stretch>
                <a:fillRect/>
              </a:stretch>
            </p:blipFill>
            <p:spPr>
              <a:xfrm>
                <a:off x="-1" y="1263217"/>
                <a:ext cx="233761" cy="230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102" y="0"/>
                    </a:moveTo>
                    <a:cubicBezTo>
                      <a:pt x="10719" y="638"/>
                      <a:pt x="9110" y="1777"/>
                      <a:pt x="5978" y="4045"/>
                    </a:cubicBezTo>
                    <a:lnTo>
                      <a:pt x="0" y="8388"/>
                    </a:lnTo>
                    <a:cubicBezTo>
                      <a:pt x="148" y="8730"/>
                      <a:pt x="235" y="9198"/>
                      <a:pt x="440" y="9427"/>
                    </a:cubicBezTo>
                    <a:cubicBezTo>
                      <a:pt x="1516" y="10630"/>
                      <a:pt x="1516" y="10752"/>
                      <a:pt x="440" y="11171"/>
                    </a:cubicBezTo>
                    <a:cubicBezTo>
                      <a:pt x="254" y="11243"/>
                      <a:pt x="163" y="11524"/>
                      <a:pt x="37" y="11728"/>
                    </a:cubicBezTo>
                    <a:cubicBezTo>
                      <a:pt x="141" y="11899"/>
                      <a:pt x="237" y="12101"/>
                      <a:pt x="367" y="12210"/>
                    </a:cubicBezTo>
                    <a:cubicBezTo>
                      <a:pt x="1339" y="13027"/>
                      <a:pt x="1339" y="13239"/>
                      <a:pt x="367" y="14326"/>
                    </a:cubicBezTo>
                    <a:cubicBezTo>
                      <a:pt x="262" y="14444"/>
                      <a:pt x="204" y="14709"/>
                      <a:pt x="110" y="14882"/>
                    </a:cubicBezTo>
                    <a:lnTo>
                      <a:pt x="4437" y="18223"/>
                    </a:lnTo>
                    <a:lnTo>
                      <a:pt x="8801" y="21600"/>
                    </a:lnTo>
                    <a:cubicBezTo>
                      <a:pt x="10227" y="20974"/>
                      <a:pt x="11949" y="19757"/>
                      <a:pt x="15219" y="17406"/>
                    </a:cubicBezTo>
                    <a:lnTo>
                      <a:pt x="21380" y="12990"/>
                    </a:lnTo>
                    <a:cubicBezTo>
                      <a:pt x="21307" y="12810"/>
                      <a:pt x="21279" y="12405"/>
                      <a:pt x="21197" y="12322"/>
                    </a:cubicBezTo>
                    <a:cubicBezTo>
                      <a:pt x="20534" y="11651"/>
                      <a:pt x="20534" y="11285"/>
                      <a:pt x="21197" y="10614"/>
                    </a:cubicBezTo>
                    <a:cubicBezTo>
                      <a:pt x="21380" y="10430"/>
                      <a:pt x="21468" y="9723"/>
                      <a:pt x="21600" y="9093"/>
                    </a:cubicBezTo>
                    <a:cubicBezTo>
                      <a:pt x="21587" y="9085"/>
                      <a:pt x="21577" y="8782"/>
                      <a:pt x="21563" y="8796"/>
                    </a:cubicBezTo>
                    <a:cubicBezTo>
                      <a:pt x="20662" y="9708"/>
                      <a:pt x="18602" y="7918"/>
                      <a:pt x="18960" y="6532"/>
                    </a:cubicBezTo>
                    <a:cubicBezTo>
                      <a:pt x="19226" y="5505"/>
                      <a:pt x="18321" y="4355"/>
                      <a:pt x="15439" y="2153"/>
                    </a:cubicBezTo>
                    <a:cubicBezTo>
                      <a:pt x="13945" y="1011"/>
                      <a:pt x="13036" y="429"/>
                      <a:pt x="1210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1" name="image19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18449" y="1023768"/>
                <a:ext cx="196892" cy="2197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37" name="Group 1437"/>
          <p:cNvGrpSpPr/>
          <p:nvPr/>
        </p:nvGrpSpPr>
        <p:grpSpPr>
          <a:xfrm>
            <a:off x="3728942" y="7956312"/>
            <a:ext cx="1570020" cy="1680630"/>
            <a:chOff x="-1" y="0"/>
            <a:chExt cx="1570018" cy="1680629"/>
          </a:xfrm>
        </p:grpSpPr>
        <p:pic>
          <p:nvPicPr>
            <p:cNvPr id="1434" name="image39.tif"/>
            <p:cNvPicPr>
              <a:picLocks noChangeAspect="1"/>
            </p:cNvPicPr>
            <p:nvPr/>
          </p:nvPicPr>
          <p:blipFill>
            <a:blip r:embed="rId36">
              <a:extLst/>
            </a:blip>
            <a:srcRect l="3125" t="3320" r="1850" b="2900"/>
            <a:stretch>
              <a:fillRect/>
            </a:stretch>
          </p:blipFill>
          <p:spPr>
            <a:xfrm>
              <a:off x="-2" y="1052772"/>
              <a:ext cx="636192" cy="62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87" y="0"/>
                  </a:moveTo>
                  <a:cubicBezTo>
                    <a:pt x="10704" y="638"/>
                    <a:pt x="9073" y="1812"/>
                    <a:pt x="5942" y="4082"/>
                  </a:cubicBezTo>
                  <a:lnTo>
                    <a:pt x="0" y="8397"/>
                  </a:lnTo>
                  <a:cubicBezTo>
                    <a:pt x="148" y="8740"/>
                    <a:pt x="240" y="9192"/>
                    <a:pt x="445" y="9421"/>
                  </a:cubicBezTo>
                  <a:cubicBezTo>
                    <a:pt x="1520" y="10626"/>
                    <a:pt x="1520" y="10764"/>
                    <a:pt x="445" y="11182"/>
                  </a:cubicBezTo>
                  <a:cubicBezTo>
                    <a:pt x="259" y="11255"/>
                    <a:pt x="166" y="11538"/>
                    <a:pt x="40" y="11742"/>
                  </a:cubicBezTo>
                  <a:cubicBezTo>
                    <a:pt x="144" y="11913"/>
                    <a:pt x="234" y="12096"/>
                    <a:pt x="364" y="12206"/>
                  </a:cubicBezTo>
                  <a:cubicBezTo>
                    <a:pt x="1336" y="13022"/>
                    <a:pt x="1336" y="13236"/>
                    <a:pt x="364" y="14323"/>
                  </a:cubicBezTo>
                  <a:cubicBezTo>
                    <a:pt x="259" y="14441"/>
                    <a:pt x="201" y="14736"/>
                    <a:pt x="108" y="14910"/>
                  </a:cubicBezTo>
                  <a:lnTo>
                    <a:pt x="4447" y="18241"/>
                  </a:lnTo>
                  <a:lnTo>
                    <a:pt x="8799" y="21600"/>
                  </a:lnTo>
                  <a:cubicBezTo>
                    <a:pt x="10225" y="20974"/>
                    <a:pt x="11945" y="19761"/>
                    <a:pt x="15213" y="17408"/>
                  </a:cubicBezTo>
                  <a:lnTo>
                    <a:pt x="21371" y="12985"/>
                  </a:lnTo>
                  <a:cubicBezTo>
                    <a:pt x="21298" y="12805"/>
                    <a:pt x="21251" y="12412"/>
                    <a:pt x="21169" y="12329"/>
                  </a:cubicBezTo>
                  <a:cubicBezTo>
                    <a:pt x="20506" y="11657"/>
                    <a:pt x="20506" y="11295"/>
                    <a:pt x="21169" y="10623"/>
                  </a:cubicBezTo>
                  <a:cubicBezTo>
                    <a:pt x="21352" y="10438"/>
                    <a:pt x="21468" y="9738"/>
                    <a:pt x="21600" y="9107"/>
                  </a:cubicBezTo>
                  <a:cubicBezTo>
                    <a:pt x="21587" y="9098"/>
                    <a:pt x="21586" y="8793"/>
                    <a:pt x="21573" y="8807"/>
                  </a:cubicBezTo>
                  <a:cubicBezTo>
                    <a:pt x="20672" y="9720"/>
                    <a:pt x="18601" y="7913"/>
                    <a:pt x="18959" y="6526"/>
                  </a:cubicBezTo>
                  <a:cubicBezTo>
                    <a:pt x="19224" y="5498"/>
                    <a:pt x="18323" y="4389"/>
                    <a:pt x="15442" y="2185"/>
                  </a:cubicBezTo>
                  <a:cubicBezTo>
                    <a:pt x="13948" y="1042"/>
                    <a:pt x="13021" y="429"/>
                    <a:pt x="1208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35" name="image23.png"/>
            <p:cNvPicPr>
              <a:picLocks noChangeAspect="1"/>
            </p:cNvPicPr>
            <p:nvPr/>
          </p:nvPicPr>
          <p:blipFill>
            <a:blip r:embed="rId37">
              <a:extLst/>
            </a:blip>
            <a:stretch>
              <a:fillRect/>
            </a:stretch>
          </p:blipFill>
          <p:spPr>
            <a:xfrm>
              <a:off x="786333" y="0"/>
              <a:ext cx="783685" cy="1574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6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50192" y="196479"/>
              <a:ext cx="535642" cy="597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1" name="Group 1441"/>
          <p:cNvGrpSpPr/>
          <p:nvPr/>
        </p:nvGrpSpPr>
        <p:grpSpPr>
          <a:xfrm>
            <a:off x="523454" y="10669869"/>
            <a:ext cx="1761104" cy="1339459"/>
            <a:chOff x="0" y="0"/>
            <a:chExt cx="1761103" cy="1339457"/>
          </a:xfrm>
        </p:grpSpPr>
        <p:pic>
          <p:nvPicPr>
            <p:cNvPr id="1438" name="image22.png"/>
            <p:cNvPicPr>
              <a:picLocks noChangeAspect="1"/>
            </p:cNvPicPr>
            <p:nvPr/>
          </p:nvPicPr>
          <p:blipFill>
            <a:blip r:embed="rId38">
              <a:extLst/>
            </a:blip>
            <a:stretch>
              <a:fillRect/>
            </a:stretch>
          </p:blipFill>
          <p:spPr>
            <a:xfrm>
              <a:off x="-1" y="0"/>
              <a:ext cx="1339460" cy="13394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70343" dir="3600000">
                <a:srgbClr val="A6AAA9">
                  <a:alpha val="70000"/>
                </a:srgbClr>
              </a:outerShdw>
            </a:effectLst>
          </p:spPr>
        </p:pic>
        <p:pic>
          <p:nvPicPr>
            <p:cNvPr id="1439" name="image39.tif"/>
            <p:cNvPicPr>
              <a:picLocks noChangeAspect="1"/>
            </p:cNvPicPr>
            <p:nvPr/>
          </p:nvPicPr>
          <p:blipFill>
            <a:blip r:embed="rId36">
              <a:extLst/>
            </a:blip>
            <a:srcRect l="3125" t="3319" r="1839" b="2961"/>
            <a:stretch>
              <a:fillRect/>
            </a:stretch>
          </p:blipFill>
          <p:spPr>
            <a:xfrm>
              <a:off x="1274534" y="819327"/>
              <a:ext cx="486570" cy="47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86" y="0"/>
                  </a:moveTo>
                  <a:cubicBezTo>
                    <a:pt x="10703" y="639"/>
                    <a:pt x="9067" y="1784"/>
                    <a:pt x="5937" y="4056"/>
                  </a:cubicBezTo>
                  <a:lnTo>
                    <a:pt x="0" y="8397"/>
                  </a:lnTo>
                  <a:cubicBezTo>
                    <a:pt x="148" y="8740"/>
                    <a:pt x="236" y="9186"/>
                    <a:pt x="440" y="9415"/>
                  </a:cubicBezTo>
                  <a:cubicBezTo>
                    <a:pt x="1516" y="10621"/>
                    <a:pt x="1516" y="10766"/>
                    <a:pt x="440" y="11184"/>
                  </a:cubicBezTo>
                  <a:cubicBezTo>
                    <a:pt x="255" y="11256"/>
                    <a:pt x="179" y="11534"/>
                    <a:pt x="53" y="11738"/>
                  </a:cubicBezTo>
                  <a:cubicBezTo>
                    <a:pt x="157" y="11909"/>
                    <a:pt x="258" y="12110"/>
                    <a:pt x="388" y="12220"/>
                  </a:cubicBezTo>
                  <a:cubicBezTo>
                    <a:pt x="1359" y="13037"/>
                    <a:pt x="1359" y="13258"/>
                    <a:pt x="388" y="14346"/>
                  </a:cubicBezTo>
                  <a:cubicBezTo>
                    <a:pt x="283" y="14464"/>
                    <a:pt x="216" y="14762"/>
                    <a:pt x="123" y="14936"/>
                  </a:cubicBezTo>
                  <a:lnTo>
                    <a:pt x="4440" y="18259"/>
                  </a:lnTo>
                  <a:lnTo>
                    <a:pt x="8809" y="21600"/>
                  </a:lnTo>
                  <a:cubicBezTo>
                    <a:pt x="10234" y="20974"/>
                    <a:pt x="11937" y="19774"/>
                    <a:pt x="15205" y="17419"/>
                  </a:cubicBezTo>
                  <a:lnTo>
                    <a:pt x="21389" y="12989"/>
                  </a:lnTo>
                  <a:cubicBezTo>
                    <a:pt x="21315" y="12810"/>
                    <a:pt x="21241" y="12410"/>
                    <a:pt x="21160" y="12328"/>
                  </a:cubicBezTo>
                  <a:cubicBezTo>
                    <a:pt x="20497" y="11655"/>
                    <a:pt x="20497" y="11285"/>
                    <a:pt x="21160" y="10612"/>
                  </a:cubicBezTo>
                  <a:cubicBezTo>
                    <a:pt x="21342" y="10427"/>
                    <a:pt x="21468" y="9762"/>
                    <a:pt x="21600" y="9130"/>
                  </a:cubicBezTo>
                  <a:cubicBezTo>
                    <a:pt x="21587" y="9122"/>
                    <a:pt x="21596" y="8812"/>
                    <a:pt x="21582" y="8826"/>
                  </a:cubicBezTo>
                  <a:cubicBezTo>
                    <a:pt x="20681" y="9739"/>
                    <a:pt x="18582" y="7928"/>
                    <a:pt x="18940" y="6539"/>
                  </a:cubicBezTo>
                  <a:cubicBezTo>
                    <a:pt x="19206" y="5511"/>
                    <a:pt x="18332" y="4386"/>
                    <a:pt x="15451" y="2180"/>
                  </a:cubicBezTo>
                  <a:cubicBezTo>
                    <a:pt x="13957" y="1036"/>
                    <a:pt x="13019" y="429"/>
                    <a:pt x="1208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40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215069" y="170911"/>
              <a:ext cx="409620" cy="457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5" name="Group 1445"/>
          <p:cNvGrpSpPr/>
          <p:nvPr/>
        </p:nvGrpSpPr>
        <p:grpSpPr>
          <a:xfrm>
            <a:off x="3881392" y="10499275"/>
            <a:ext cx="1265120" cy="1680518"/>
            <a:chOff x="0" y="0"/>
            <a:chExt cx="1265119" cy="1680516"/>
          </a:xfrm>
        </p:grpSpPr>
        <p:pic>
          <p:nvPicPr>
            <p:cNvPr id="1442" name="image24.png"/>
            <p:cNvPicPr>
              <a:picLocks noChangeAspect="1"/>
            </p:cNvPicPr>
            <p:nvPr/>
          </p:nvPicPr>
          <p:blipFill>
            <a:blip r:embed="rId39">
              <a:extLst/>
            </a:blip>
            <a:stretch>
              <a:fillRect/>
            </a:stretch>
          </p:blipFill>
          <p:spPr>
            <a:xfrm>
              <a:off x="0" y="-1"/>
              <a:ext cx="1265120" cy="1380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3" name="image39.tif"/>
            <p:cNvPicPr>
              <a:picLocks noChangeAspect="1"/>
            </p:cNvPicPr>
            <p:nvPr/>
          </p:nvPicPr>
          <p:blipFill>
            <a:blip r:embed="rId36">
              <a:extLst/>
            </a:blip>
            <a:srcRect l="3125" t="3320" r="1837" b="2936"/>
            <a:stretch>
              <a:fillRect/>
            </a:stretch>
          </p:blipFill>
          <p:spPr>
            <a:xfrm>
              <a:off x="454751" y="1364207"/>
              <a:ext cx="320676" cy="31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83" y="0"/>
                  </a:moveTo>
                  <a:cubicBezTo>
                    <a:pt x="10701" y="638"/>
                    <a:pt x="9064" y="1794"/>
                    <a:pt x="5935" y="4065"/>
                  </a:cubicBezTo>
                  <a:lnTo>
                    <a:pt x="0" y="8402"/>
                  </a:lnTo>
                  <a:cubicBezTo>
                    <a:pt x="148" y="8745"/>
                    <a:pt x="250" y="9202"/>
                    <a:pt x="454" y="9431"/>
                  </a:cubicBezTo>
                  <a:cubicBezTo>
                    <a:pt x="1530" y="10637"/>
                    <a:pt x="1530" y="10775"/>
                    <a:pt x="454" y="11193"/>
                  </a:cubicBezTo>
                  <a:cubicBezTo>
                    <a:pt x="269" y="11266"/>
                    <a:pt x="153" y="11558"/>
                    <a:pt x="27" y="11762"/>
                  </a:cubicBezTo>
                  <a:cubicBezTo>
                    <a:pt x="131" y="11933"/>
                    <a:pt x="244" y="12113"/>
                    <a:pt x="374" y="12223"/>
                  </a:cubicBezTo>
                  <a:cubicBezTo>
                    <a:pt x="1346" y="13039"/>
                    <a:pt x="1346" y="13249"/>
                    <a:pt x="374" y="14337"/>
                  </a:cubicBezTo>
                  <a:cubicBezTo>
                    <a:pt x="269" y="14455"/>
                    <a:pt x="200" y="14732"/>
                    <a:pt x="107" y="14906"/>
                  </a:cubicBezTo>
                  <a:lnTo>
                    <a:pt x="4438" y="18239"/>
                  </a:lnTo>
                  <a:lnTo>
                    <a:pt x="8795" y="21600"/>
                  </a:lnTo>
                  <a:cubicBezTo>
                    <a:pt x="10220" y="20974"/>
                    <a:pt x="11943" y="19780"/>
                    <a:pt x="15211" y="17426"/>
                  </a:cubicBezTo>
                  <a:lnTo>
                    <a:pt x="21359" y="12982"/>
                  </a:lnTo>
                  <a:cubicBezTo>
                    <a:pt x="21286" y="12802"/>
                    <a:pt x="21254" y="12414"/>
                    <a:pt x="21172" y="12331"/>
                  </a:cubicBezTo>
                  <a:cubicBezTo>
                    <a:pt x="20510" y="11659"/>
                    <a:pt x="20510" y="11296"/>
                    <a:pt x="21172" y="10624"/>
                  </a:cubicBezTo>
                  <a:cubicBezTo>
                    <a:pt x="21355" y="10440"/>
                    <a:pt x="21468" y="9737"/>
                    <a:pt x="21600" y="9106"/>
                  </a:cubicBezTo>
                  <a:cubicBezTo>
                    <a:pt x="21587" y="9097"/>
                    <a:pt x="21586" y="8794"/>
                    <a:pt x="21573" y="8808"/>
                  </a:cubicBezTo>
                  <a:cubicBezTo>
                    <a:pt x="20673" y="9721"/>
                    <a:pt x="18596" y="7919"/>
                    <a:pt x="18953" y="6531"/>
                  </a:cubicBezTo>
                  <a:cubicBezTo>
                    <a:pt x="19218" y="5503"/>
                    <a:pt x="18332" y="4400"/>
                    <a:pt x="15451" y="2195"/>
                  </a:cubicBezTo>
                  <a:cubicBezTo>
                    <a:pt x="13958" y="1052"/>
                    <a:pt x="13017" y="429"/>
                    <a:pt x="12083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44" name="image19.pn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835689" y="1283911"/>
              <a:ext cx="269956" cy="301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9" name="Group 1449"/>
          <p:cNvGrpSpPr/>
          <p:nvPr/>
        </p:nvGrpSpPr>
        <p:grpSpPr>
          <a:xfrm rot="180309">
            <a:off x="2224823" y="6492008"/>
            <a:ext cx="1269891" cy="1068837"/>
            <a:chOff x="0" y="0"/>
            <a:chExt cx="1269890" cy="1068835"/>
          </a:xfrm>
        </p:grpSpPr>
        <p:sp>
          <p:nvSpPr>
            <p:cNvPr id="1446" name="Shape 1446"/>
            <p:cNvSpPr/>
            <p:nvPr/>
          </p:nvSpPr>
          <p:spPr>
            <a:xfrm>
              <a:off x="634943" y="0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-1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1269888" y="144411"/>
              <a:ext cx="3" cy="92442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miter lim="400000"/>
              <a:headEnd type="triangle" w="med" len="med"/>
              <a:tailEnd type="stealth" w="med" len="med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52" name="Shape 1452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45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Shape 1455"/>
          <p:cNvSpPr/>
          <p:nvPr/>
        </p:nvSpPr>
        <p:spPr>
          <a:xfrm>
            <a:off x="430132" y="400200"/>
            <a:ext cx="704941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a SABESP</a:t>
            </a:r>
          </a:p>
        </p:txBody>
      </p:sp>
      <p:sp>
        <p:nvSpPr>
          <p:cNvPr id="1456" name="Shape 1456"/>
          <p:cNvSpPr/>
          <p:nvPr/>
        </p:nvSpPr>
        <p:spPr>
          <a:xfrm>
            <a:off x="12541561" y="3727546"/>
            <a:ext cx="11498233" cy="745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Isolamento da camada de troca de dados das Aplicações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Simplificação da infraestrutura de troca de dados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Suporte fluxo de faturamento e contas a pagar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Aplicações bancárias e financeiras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Cobrança, folha de pagamento, tributos, etc.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Suportada inteiramente pelos Solução Q-Ware 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Parceiros distribuídos em todo território nacional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+ 2.000 parceiros integrados 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+ 3.000 arquivos dia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Integração com ambientes heterogêneos SAP e Mainframe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Crescimento mensal de  20% a 30% </a:t>
            </a:r>
          </a:p>
        </p:txBody>
      </p:sp>
      <p:pic>
        <p:nvPicPr>
          <p:cNvPr id="145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1933" y="4392403"/>
            <a:ext cx="4797196" cy="6689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image36.tif"/>
          <p:cNvPicPr>
            <a:picLocks noChangeAspect="1"/>
          </p:cNvPicPr>
          <p:nvPr/>
        </p:nvPicPr>
        <p:blipFill>
          <a:blip r:embed="rId2">
            <a:extLst/>
          </a:blip>
          <a:srcRect l="112" t="102" r="168" b="434"/>
          <a:stretch>
            <a:fillRect/>
          </a:stretch>
        </p:blipFill>
        <p:spPr>
          <a:xfrm rot="37622505">
            <a:off x="14770670" y="6898671"/>
            <a:ext cx="3319463" cy="2455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fill="norm" stroke="1" extrusionOk="0">
                <a:moveTo>
                  <a:pt x="10849" y="0"/>
                </a:moveTo>
                <a:cubicBezTo>
                  <a:pt x="10539" y="4"/>
                  <a:pt x="9970" y="9"/>
                  <a:pt x="9968" y="14"/>
                </a:cubicBezTo>
                <a:cubicBezTo>
                  <a:pt x="9959" y="34"/>
                  <a:pt x="9760" y="62"/>
                  <a:pt x="9524" y="77"/>
                </a:cubicBezTo>
                <a:cubicBezTo>
                  <a:pt x="9288" y="92"/>
                  <a:pt x="8846" y="141"/>
                  <a:pt x="8538" y="188"/>
                </a:cubicBezTo>
                <a:cubicBezTo>
                  <a:pt x="5533" y="646"/>
                  <a:pt x="2738" y="1951"/>
                  <a:pt x="124" y="4118"/>
                </a:cubicBezTo>
                <a:lnTo>
                  <a:pt x="0" y="4219"/>
                </a:lnTo>
                <a:lnTo>
                  <a:pt x="152" y="4481"/>
                </a:lnTo>
                <a:cubicBezTo>
                  <a:pt x="325" y="4775"/>
                  <a:pt x="1707" y="6998"/>
                  <a:pt x="2048" y="7528"/>
                </a:cubicBezTo>
                <a:lnTo>
                  <a:pt x="2221" y="7789"/>
                </a:lnTo>
                <a:lnTo>
                  <a:pt x="2350" y="7692"/>
                </a:lnTo>
                <a:cubicBezTo>
                  <a:pt x="6245" y="4638"/>
                  <a:pt x="10666" y="3791"/>
                  <a:pt x="14953" y="5277"/>
                </a:cubicBezTo>
                <a:cubicBezTo>
                  <a:pt x="16371" y="5769"/>
                  <a:pt x="17964" y="6658"/>
                  <a:pt x="19247" y="7678"/>
                </a:cubicBezTo>
                <a:lnTo>
                  <a:pt x="19392" y="7789"/>
                </a:lnTo>
                <a:lnTo>
                  <a:pt x="20322" y="6285"/>
                </a:lnTo>
                <a:cubicBezTo>
                  <a:pt x="20833" y="5459"/>
                  <a:pt x="21324" y="4658"/>
                  <a:pt x="21414" y="4502"/>
                </a:cubicBezTo>
                <a:cubicBezTo>
                  <a:pt x="21498" y="4356"/>
                  <a:pt x="21577" y="4255"/>
                  <a:pt x="21600" y="4251"/>
                </a:cubicBezTo>
                <a:cubicBezTo>
                  <a:pt x="21599" y="4245"/>
                  <a:pt x="21599" y="4191"/>
                  <a:pt x="21597" y="4191"/>
                </a:cubicBezTo>
                <a:cubicBezTo>
                  <a:pt x="21575" y="4191"/>
                  <a:pt x="21379" y="4050"/>
                  <a:pt x="21166" y="3877"/>
                </a:cubicBezTo>
                <a:cubicBezTo>
                  <a:pt x="19041" y="2146"/>
                  <a:pt x="16605" y="934"/>
                  <a:pt x="14131" y="380"/>
                </a:cubicBezTo>
                <a:cubicBezTo>
                  <a:pt x="13365" y="209"/>
                  <a:pt x="12366" y="63"/>
                  <a:pt x="11980" y="63"/>
                </a:cubicBezTo>
                <a:cubicBezTo>
                  <a:pt x="11874" y="63"/>
                  <a:pt x="11778" y="44"/>
                  <a:pt x="11768" y="21"/>
                </a:cubicBezTo>
                <a:cubicBezTo>
                  <a:pt x="11764" y="12"/>
                  <a:pt x="11224" y="6"/>
                  <a:pt x="10849" y="0"/>
                </a:cubicBezTo>
                <a:close/>
                <a:moveTo>
                  <a:pt x="10314" y="6160"/>
                </a:moveTo>
                <a:cubicBezTo>
                  <a:pt x="10073" y="6164"/>
                  <a:pt x="9862" y="6175"/>
                  <a:pt x="9715" y="6191"/>
                </a:cubicBezTo>
                <a:cubicBezTo>
                  <a:pt x="7971" y="6375"/>
                  <a:pt x="6489" y="6843"/>
                  <a:pt x="4899" y="7709"/>
                </a:cubicBezTo>
                <a:cubicBezTo>
                  <a:pt x="4484" y="7935"/>
                  <a:pt x="3449" y="8602"/>
                  <a:pt x="3138" y="8847"/>
                </a:cubicBezTo>
                <a:lnTo>
                  <a:pt x="2960" y="8990"/>
                </a:lnTo>
                <a:lnTo>
                  <a:pt x="3902" y="10504"/>
                </a:lnTo>
                <a:cubicBezTo>
                  <a:pt x="4586" y="11607"/>
                  <a:pt x="4855" y="12011"/>
                  <a:pt x="4889" y="11991"/>
                </a:cubicBezTo>
                <a:cubicBezTo>
                  <a:pt x="4914" y="11976"/>
                  <a:pt x="5109" y="11843"/>
                  <a:pt x="5328" y="11701"/>
                </a:cubicBezTo>
                <a:cubicBezTo>
                  <a:pt x="6561" y="10895"/>
                  <a:pt x="7858" y="10387"/>
                  <a:pt x="9362" y="10113"/>
                </a:cubicBezTo>
                <a:cubicBezTo>
                  <a:pt x="9965" y="10003"/>
                  <a:pt x="11641" y="10004"/>
                  <a:pt x="12264" y="10113"/>
                </a:cubicBezTo>
                <a:cubicBezTo>
                  <a:pt x="13772" y="10380"/>
                  <a:pt x="15059" y="10891"/>
                  <a:pt x="16360" y="11750"/>
                </a:cubicBezTo>
                <a:lnTo>
                  <a:pt x="16763" y="12022"/>
                </a:lnTo>
                <a:lnTo>
                  <a:pt x="17548" y="10752"/>
                </a:lnTo>
                <a:cubicBezTo>
                  <a:pt x="17980" y="10056"/>
                  <a:pt x="18407" y="9374"/>
                  <a:pt x="18493" y="9234"/>
                </a:cubicBezTo>
                <a:lnTo>
                  <a:pt x="18648" y="8979"/>
                </a:lnTo>
                <a:lnTo>
                  <a:pt x="18302" y="8721"/>
                </a:lnTo>
                <a:cubicBezTo>
                  <a:pt x="16476" y="7375"/>
                  <a:pt x="14572" y="6571"/>
                  <a:pt x="12473" y="6250"/>
                </a:cubicBezTo>
                <a:cubicBezTo>
                  <a:pt x="12039" y="6184"/>
                  <a:pt x="11038" y="6148"/>
                  <a:pt x="10314" y="6160"/>
                </a:cubicBezTo>
                <a:close/>
                <a:moveTo>
                  <a:pt x="10823" y="11593"/>
                </a:moveTo>
                <a:cubicBezTo>
                  <a:pt x="9436" y="11593"/>
                  <a:pt x="8315" y="11846"/>
                  <a:pt x="7014" y="12452"/>
                </a:cubicBezTo>
                <a:cubicBezTo>
                  <a:pt x="6589" y="12650"/>
                  <a:pt x="5681" y="13166"/>
                  <a:pt x="5627" y="13240"/>
                </a:cubicBezTo>
                <a:cubicBezTo>
                  <a:pt x="5608" y="13266"/>
                  <a:pt x="6193" y="14230"/>
                  <a:pt x="7298" y="15990"/>
                </a:cubicBezTo>
                <a:cubicBezTo>
                  <a:pt x="7425" y="16192"/>
                  <a:pt x="7535" y="16353"/>
                  <a:pt x="7543" y="16353"/>
                </a:cubicBezTo>
                <a:cubicBezTo>
                  <a:pt x="7551" y="16353"/>
                  <a:pt x="7661" y="16300"/>
                  <a:pt x="7791" y="16231"/>
                </a:cubicBezTo>
                <a:cubicBezTo>
                  <a:pt x="9113" y="15521"/>
                  <a:pt x="10743" y="15305"/>
                  <a:pt x="12215" y="15645"/>
                </a:cubicBezTo>
                <a:cubicBezTo>
                  <a:pt x="12787" y="15777"/>
                  <a:pt x="13591" y="16082"/>
                  <a:pt x="14026" y="16332"/>
                </a:cubicBezTo>
                <a:cubicBezTo>
                  <a:pt x="14064" y="16355"/>
                  <a:pt x="14298" y="16006"/>
                  <a:pt x="15028" y="14821"/>
                </a:cubicBezTo>
                <a:cubicBezTo>
                  <a:pt x="15551" y="13973"/>
                  <a:pt x="15972" y="13264"/>
                  <a:pt x="15965" y="13247"/>
                </a:cubicBezTo>
                <a:cubicBezTo>
                  <a:pt x="15957" y="13230"/>
                  <a:pt x="15756" y="13098"/>
                  <a:pt x="15521" y="12958"/>
                </a:cubicBezTo>
                <a:cubicBezTo>
                  <a:pt x="13924" y="12006"/>
                  <a:pt x="12504" y="11593"/>
                  <a:pt x="10823" y="11593"/>
                </a:cubicBezTo>
                <a:close/>
                <a:moveTo>
                  <a:pt x="10676" y="17104"/>
                </a:moveTo>
                <a:cubicBezTo>
                  <a:pt x="9919" y="17128"/>
                  <a:pt x="9153" y="17300"/>
                  <a:pt x="8499" y="17606"/>
                </a:cubicBezTo>
                <a:lnTo>
                  <a:pt x="8336" y="17676"/>
                </a:lnTo>
                <a:lnTo>
                  <a:pt x="9555" y="19641"/>
                </a:lnTo>
                <a:cubicBezTo>
                  <a:pt x="10225" y="20720"/>
                  <a:pt x="10784" y="21600"/>
                  <a:pt x="10795" y="21595"/>
                </a:cubicBezTo>
                <a:cubicBezTo>
                  <a:pt x="10806" y="21590"/>
                  <a:pt x="11360" y="20694"/>
                  <a:pt x="12029" y="19609"/>
                </a:cubicBezTo>
                <a:lnTo>
                  <a:pt x="13248" y="17641"/>
                </a:lnTo>
                <a:lnTo>
                  <a:pt x="13129" y="17585"/>
                </a:lnTo>
                <a:cubicBezTo>
                  <a:pt x="12926" y="17489"/>
                  <a:pt x="12312" y="17291"/>
                  <a:pt x="12003" y="17222"/>
                </a:cubicBezTo>
                <a:cubicBezTo>
                  <a:pt x="11581" y="17127"/>
                  <a:pt x="11130" y="17089"/>
                  <a:pt x="10676" y="1710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60" name="Shape 1460"/>
          <p:cNvSpPr/>
          <p:nvPr/>
        </p:nvSpPr>
        <p:spPr>
          <a:xfrm>
            <a:off x="2898625" y="-21560"/>
            <a:ext cx="13989426" cy="1295047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1461" name="Shape 1461"/>
          <p:cNvSpPr/>
          <p:nvPr/>
        </p:nvSpPr>
        <p:spPr>
          <a:xfrm>
            <a:off x="3174145" y="450962"/>
            <a:ext cx="13438385" cy="805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Situação atual no Cliente X - CENÁRIO ATUAL</a:t>
            </a:r>
          </a:p>
        </p:txBody>
      </p:sp>
      <p:grpSp>
        <p:nvGrpSpPr>
          <p:cNvPr id="1464" name="Group 1464"/>
          <p:cNvGrpSpPr/>
          <p:nvPr/>
        </p:nvGrpSpPr>
        <p:grpSpPr>
          <a:xfrm>
            <a:off x="4225588" y="1807961"/>
            <a:ext cx="1369347" cy="1678656"/>
            <a:chOff x="0" y="0"/>
            <a:chExt cx="1369346" cy="1678654"/>
          </a:xfrm>
        </p:grpSpPr>
        <p:pic>
          <p:nvPicPr>
            <p:cNvPr id="1462" name="image2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72" y="0"/>
              <a:ext cx="1004596" cy="10045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25400" dir="3600000">
                <a:srgbClr val="A6AAA9">
                  <a:alpha val="70000"/>
                </a:srgbClr>
              </a:outerShdw>
            </a:effectLst>
          </p:spPr>
        </p:pic>
        <p:sp>
          <p:nvSpPr>
            <p:cNvPr id="1463" name="Shape 1463"/>
            <p:cNvSpPr/>
            <p:nvPr/>
          </p:nvSpPr>
          <p:spPr>
            <a:xfrm>
              <a:off x="0" y="1000228"/>
              <a:ext cx="1369347" cy="678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2000">
                  <a:solidFill>
                    <a:srgbClr val="B12324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i="1" sz="2000">
                  <a:solidFill>
                    <a:srgbClr val="B12324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On-line</a:t>
              </a:r>
            </a:p>
          </p:txBody>
        </p:sp>
      </p:grpSp>
      <p:grpSp>
        <p:nvGrpSpPr>
          <p:cNvPr id="1467" name="Group 1467"/>
          <p:cNvGrpSpPr/>
          <p:nvPr/>
        </p:nvGrpSpPr>
        <p:grpSpPr>
          <a:xfrm>
            <a:off x="2504231" y="4270066"/>
            <a:ext cx="1960688" cy="1180726"/>
            <a:chOff x="0" y="0"/>
            <a:chExt cx="1960686" cy="1180724"/>
          </a:xfrm>
        </p:grpSpPr>
        <p:pic>
          <p:nvPicPr>
            <p:cNvPr id="1465" name="image2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7763" cy="1180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6" name="Shape 1466"/>
            <p:cNvSpPr/>
            <p:nvPr/>
          </p:nvSpPr>
          <p:spPr>
            <a:xfrm>
              <a:off x="496951" y="85786"/>
              <a:ext cx="1463736" cy="678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2000">
                  <a:solidFill>
                    <a:srgbClr val="B12324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i="1" sz="2000">
                  <a:solidFill>
                    <a:srgbClr val="B12324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Mobiles</a:t>
              </a:r>
            </a:p>
          </p:txBody>
        </p:sp>
      </p:grpSp>
      <p:grpSp>
        <p:nvGrpSpPr>
          <p:cNvPr id="1470" name="Group 1470"/>
          <p:cNvGrpSpPr/>
          <p:nvPr/>
        </p:nvGrpSpPr>
        <p:grpSpPr>
          <a:xfrm>
            <a:off x="5687914" y="10985069"/>
            <a:ext cx="1996507" cy="2051812"/>
            <a:chOff x="-152808" y="-93"/>
            <a:chExt cx="1996505" cy="2051810"/>
          </a:xfrm>
        </p:grpSpPr>
        <p:pic>
          <p:nvPicPr>
            <p:cNvPr id="1468" name="image70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225" t="3007" r="2295" b="2178"/>
            <a:stretch>
              <a:fillRect/>
            </a:stretch>
          </p:blipFill>
          <p:spPr>
            <a:xfrm>
              <a:off x="17116" y="-94"/>
              <a:ext cx="1505348" cy="1698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fill="norm" stroke="1" extrusionOk="0">
                  <a:moveTo>
                    <a:pt x="13126" y="6"/>
                  </a:moveTo>
                  <a:cubicBezTo>
                    <a:pt x="13042" y="-5"/>
                    <a:pt x="12964" y="0"/>
                    <a:pt x="12859" y="11"/>
                  </a:cubicBezTo>
                  <a:cubicBezTo>
                    <a:pt x="12618" y="36"/>
                    <a:pt x="12005" y="234"/>
                    <a:pt x="11498" y="455"/>
                  </a:cubicBezTo>
                  <a:cubicBezTo>
                    <a:pt x="9721" y="1230"/>
                    <a:pt x="7751" y="2005"/>
                    <a:pt x="7096" y="2183"/>
                  </a:cubicBezTo>
                  <a:cubicBezTo>
                    <a:pt x="5912" y="2505"/>
                    <a:pt x="6025" y="1674"/>
                    <a:pt x="5991" y="10292"/>
                  </a:cubicBezTo>
                  <a:cubicBezTo>
                    <a:pt x="5975" y="14433"/>
                    <a:pt x="5989" y="18044"/>
                    <a:pt x="6025" y="18316"/>
                  </a:cubicBezTo>
                  <a:cubicBezTo>
                    <a:pt x="6088" y="18806"/>
                    <a:pt x="6093" y="18816"/>
                    <a:pt x="6686" y="19070"/>
                  </a:cubicBezTo>
                  <a:cubicBezTo>
                    <a:pt x="7341" y="19351"/>
                    <a:pt x="7480" y="19307"/>
                    <a:pt x="7483" y="18816"/>
                  </a:cubicBezTo>
                  <a:cubicBezTo>
                    <a:pt x="7487" y="18336"/>
                    <a:pt x="7911" y="18209"/>
                    <a:pt x="8394" y="18541"/>
                  </a:cubicBezTo>
                  <a:cubicBezTo>
                    <a:pt x="8550" y="18650"/>
                    <a:pt x="8720" y="18714"/>
                    <a:pt x="8781" y="18681"/>
                  </a:cubicBezTo>
                  <a:cubicBezTo>
                    <a:pt x="8842" y="18648"/>
                    <a:pt x="9046" y="18745"/>
                    <a:pt x="9225" y="18901"/>
                  </a:cubicBezTo>
                  <a:cubicBezTo>
                    <a:pt x="9592" y="19223"/>
                    <a:pt x="9681" y="19828"/>
                    <a:pt x="9379" y="19929"/>
                  </a:cubicBezTo>
                  <a:cubicBezTo>
                    <a:pt x="9171" y="20000"/>
                    <a:pt x="9373" y="20247"/>
                    <a:pt x="9641" y="20249"/>
                  </a:cubicBezTo>
                  <a:cubicBezTo>
                    <a:pt x="9738" y="20249"/>
                    <a:pt x="10406" y="20505"/>
                    <a:pt x="11122" y="20818"/>
                  </a:cubicBezTo>
                  <a:cubicBezTo>
                    <a:pt x="12902" y="21595"/>
                    <a:pt x="13068" y="21586"/>
                    <a:pt x="14396" y="20613"/>
                  </a:cubicBezTo>
                  <a:cubicBezTo>
                    <a:pt x="14706" y="20386"/>
                    <a:pt x="15311" y="19950"/>
                    <a:pt x="15734" y="19645"/>
                  </a:cubicBezTo>
                  <a:cubicBezTo>
                    <a:pt x="16158" y="19339"/>
                    <a:pt x="16546" y="18987"/>
                    <a:pt x="16600" y="18861"/>
                  </a:cubicBezTo>
                  <a:cubicBezTo>
                    <a:pt x="16709" y="18610"/>
                    <a:pt x="16816" y="18576"/>
                    <a:pt x="16999" y="18736"/>
                  </a:cubicBezTo>
                  <a:cubicBezTo>
                    <a:pt x="17169" y="18885"/>
                    <a:pt x="17760" y="18747"/>
                    <a:pt x="17944" y="18516"/>
                  </a:cubicBezTo>
                  <a:cubicBezTo>
                    <a:pt x="18029" y="18411"/>
                    <a:pt x="18085" y="18209"/>
                    <a:pt x="18064" y="18062"/>
                  </a:cubicBezTo>
                  <a:cubicBezTo>
                    <a:pt x="18022" y="17772"/>
                    <a:pt x="18351" y="17487"/>
                    <a:pt x="18741" y="17487"/>
                  </a:cubicBezTo>
                  <a:cubicBezTo>
                    <a:pt x="18851" y="17487"/>
                    <a:pt x="19035" y="17432"/>
                    <a:pt x="19151" y="17358"/>
                  </a:cubicBezTo>
                  <a:cubicBezTo>
                    <a:pt x="19289" y="17269"/>
                    <a:pt x="19404" y="17247"/>
                    <a:pt x="19487" y="17308"/>
                  </a:cubicBezTo>
                  <a:cubicBezTo>
                    <a:pt x="19570" y="17368"/>
                    <a:pt x="19644" y="17366"/>
                    <a:pt x="19692" y="17298"/>
                  </a:cubicBezTo>
                  <a:cubicBezTo>
                    <a:pt x="19744" y="17224"/>
                    <a:pt x="19832" y="17236"/>
                    <a:pt x="20000" y="17333"/>
                  </a:cubicBezTo>
                  <a:cubicBezTo>
                    <a:pt x="20306" y="17509"/>
                    <a:pt x="20930" y="17486"/>
                    <a:pt x="21270" y="17288"/>
                  </a:cubicBezTo>
                  <a:lnTo>
                    <a:pt x="21537" y="17138"/>
                  </a:lnTo>
                  <a:lnTo>
                    <a:pt x="21566" y="12030"/>
                  </a:lnTo>
                  <a:lnTo>
                    <a:pt x="21600" y="6922"/>
                  </a:lnTo>
                  <a:lnTo>
                    <a:pt x="20968" y="6682"/>
                  </a:lnTo>
                  <a:cubicBezTo>
                    <a:pt x="20622" y="6548"/>
                    <a:pt x="20141" y="6361"/>
                    <a:pt x="19897" y="6263"/>
                  </a:cubicBezTo>
                  <a:cubicBezTo>
                    <a:pt x="17632" y="5361"/>
                    <a:pt x="17124" y="5212"/>
                    <a:pt x="16982" y="5414"/>
                  </a:cubicBezTo>
                  <a:cubicBezTo>
                    <a:pt x="16790" y="5686"/>
                    <a:pt x="16703" y="5263"/>
                    <a:pt x="16703" y="3961"/>
                  </a:cubicBezTo>
                  <a:lnTo>
                    <a:pt x="16703" y="2523"/>
                  </a:lnTo>
                  <a:lnTo>
                    <a:pt x="16247" y="2163"/>
                  </a:lnTo>
                  <a:cubicBezTo>
                    <a:pt x="15993" y="1966"/>
                    <a:pt x="15222" y="1396"/>
                    <a:pt x="14539" y="890"/>
                  </a:cubicBezTo>
                  <a:cubicBezTo>
                    <a:pt x="13640" y="226"/>
                    <a:pt x="13377" y="38"/>
                    <a:pt x="13126" y="6"/>
                  </a:cubicBezTo>
                  <a:close/>
                  <a:moveTo>
                    <a:pt x="2825" y="7566"/>
                  </a:moveTo>
                  <a:cubicBezTo>
                    <a:pt x="1553" y="7573"/>
                    <a:pt x="272" y="7599"/>
                    <a:pt x="137" y="7641"/>
                  </a:cubicBezTo>
                  <a:cubicBezTo>
                    <a:pt x="31" y="7674"/>
                    <a:pt x="0" y="8841"/>
                    <a:pt x="0" y="13053"/>
                  </a:cubicBezTo>
                  <a:cubicBezTo>
                    <a:pt x="0" y="18069"/>
                    <a:pt x="17" y="18441"/>
                    <a:pt x="194" y="18531"/>
                  </a:cubicBezTo>
                  <a:cubicBezTo>
                    <a:pt x="298" y="18585"/>
                    <a:pt x="438" y="18610"/>
                    <a:pt x="518" y="18586"/>
                  </a:cubicBezTo>
                  <a:cubicBezTo>
                    <a:pt x="597" y="18561"/>
                    <a:pt x="728" y="18536"/>
                    <a:pt x="803" y="18536"/>
                  </a:cubicBezTo>
                  <a:cubicBezTo>
                    <a:pt x="878" y="18536"/>
                    <a:pt x="1002" y="18430"/>
                    <a:pt x="1071" y="18296"/>
                  </a:cubicBezTo>
                  <a:cubicBezTo>
                    <a:pt x="1141" y="18162"/>
                    <a:pt x="1238" y="18072"/>
                    <a:pt x="1293" y="18102"/>
                  </a:cubicBezTo>
                  <a:cubicBezTo>
                    <a:pt x="1348" y="18132"/>
                    <a:pt x="1425" y="18113"/>
                    <a:pt x="1464" y="18057"/>
                  </a:cubicBezTo>
                  <a:cubicBezTo>
                    <a:pt x="1514" y="17986"/>
                    <a:pt x="1584" y="17989"/>
                    <a:pt x="1691" y="18067"/>
                  </a:cubicBezTo>
                  <a:cubicBezTo>
                    <a:pt x="1843" y="18178"/>
                    <a:pt x="1859" y="18167"/>
                    <a:pt x="1885" y="17942"/>
                  </a:cubicBezTo>
                  <a:cubicBezTo>
                    <a:pt x="1907" y="17749"/>
                    <a:pt x="2276" y="17746"/>
                    <a:pt x="2346" y="17937"/>
                  </a:cubicBezTo>
                  <a:cubicBezTo>
                    <a:pt x="2573" y="18555"/>
                    <a:pt x="2521" y="18536"/>
                    <a:pt x="4009" y="18536"/>
                  </a:cubicBezTo>
                  <a:cubicBezTo>
                    <a:pt x="4930" y="18536"/>
                    <a:pt x="5419" y="18498"/>
                    <a:pt x="5507" y="18421"/>
                  </a:cubicBezTo>
                  <a:cubicBezTo>
                    <a:pt x="5605" y="18335"/>
                    <a:pt x="5638" y="17002"/>
                    <a:pt x="5638" y="13004"/>
                  </a:cubicBezTo>
                  <a:cubicBezTo>
                    <a:pt x="5638" y="8048"/>
                    <a:pt x="5633" y="7690"/>
                    <a:pt x="5456" y="7611"/>
                  </a:cubicBezTo>
                  <a:cubicBezTo>
                    <a:pt x="5363" y="7570"/>
                    <a:pt x="4096" y="7559"/>
                    <a:pt x="2825" y="756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69" name="Shape 1469"/>
            <p:cNvSpPr/>
            <p:nvPr/>
          </p:nvSpPr>
          <p:spPr>
            <a:xfrm>
              <a:off x="-152809" y="1654416"/>
              <a:ext cx="1996507" cy="397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Matriz SABESP</a:t>
              </a:r>
            </a:p>
          </p:txBody>
        </p:sp>
      </p:grpSp>
      <p:grpSp>
        <p:nvGrpSpPr>
          <p:cNvPr id="1473" name="Group 1473"/>
          <p:cNvGrpSpPr/>
          <p:nvPr/>
        </p:nvGrpSpPr>
        <p:grpSpPr>
          <a:xfrm>
            <a:off x="13631612" y="1547517"/>
            <a:ext cx="2462770" cy="2014964"/>
            <a:chOff x="222278" y="280099"/>
            <a:chExt cx="2462769" cy="2014963"/>
          </a:xfrm>
        </p:grpSpPr>
        <p:pic>
          <p:nvPicPr>
            <p:cNvPr id="1471" name="image71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2278" y="280099"/>
              <a:ext cx="2096436" cy="15108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2" name="Shape 1472"/>
            <p:cNvSpPr/>
            <p:nvPr/>
          </p:nvSpPr>
          <p:spPr>
            <a:xfrm>
              <a:off x="351641" y="1542587"/>
              <a:ext cx="2333407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Órgãos governamentais</a:t>
              </a:r>
            </a:p>
          </p:txBody>
        </p:sp>
      </p:grpSp>
      <p:grpSp>
        <p:nvGrpSpPr>
          <p:cNvPr id="1476" name="Group 1476"/>
          <p:cNvGrpSpPr/>
          <p:nvPr/>
        </p:nvGrpSpPr>
        <p:grpSpPr>
          <a:xfrm>
            <a:off x="10511773" y="1392260"/>
            <a:ext cx="1702612" cy="2434837"/>
            <a:chOff x="420565" y="136529"/>
            <a:chExt cx="1702611" cy="2434835"/>
          </a:xfrm>
        </p:grpSpPr>
        <p:pic>
          <p:nvPicPr>
            <p:cNvPr id="1474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20565" y="136529"/>
              <a:ext cx="1702613" cy="182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5" name="Shape 1475"/>
            <p:cNvSpPr/>
            <p:nvPr/>
          </p:nvSpPr>
          <p:spPr>
            <a:xfrm>
              <a:off x="550370" y="1818890"/>
              <a:ext cx="1568105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Instituições financeiras</a:t>
              </a:r>
            </a:p>
          </p:txBody>
        </p:sp>
      </p:grpSp>
      <p:pic>
        <p:nvPicPr>
          <p:cNvPr id="1625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01921" y="2984794"/>
            <a:ext cx="3966487" cy="4318961"/>
          </a:xfrm>
          <a:prstGeom prst="rect">
            <a:avLst/>
          </a:prstGeom>
        </p:spPr>
      </p:pic>
      <p:sp>
        <p:nvSpPr>
          <p:cNvPr id="1627" name="Shape 1627"/>
          <p:cNvSpPr/>
          <p:nvPr/>
        </p:nvSpPr>
        <p:spPr>
          <a:xfrm>
            <a:off x="15039453" y="2797699"/>
            <a:ext cx="1499510" cy="5328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7" h="21600" fill="norm" stroke="1" extrusionOk="0">
                <a:moveTo>
                  <a:pt x="0" y="0"/>
                </a:moveTo>
                <a:cubicBezTo>
                  <a:pt x="15819" y="7272"/>
                  <a:pt x="21600" y="14472"/>
                  <a:pt x="17343" y="21600"/>
                </a:cubicBezTo>
              </a:path>
            </a:pathLst>
          </a:custGeom>
          <a:ln w="50800">
            <a:solidFill>
              <a:srgbClr val="007DD6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628" name="Shape 1628"/>
          <p:cNvSpPr/>
          <p:nvPr/>
        </p:nvSpPr>
        <p:spPr>
          <a:xfrm>
            <a:off x="4988293" y="2676005"/>
            <a:ext cx="10915829" cy="5171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2202" y="11102"/>
                  <a:pt x="5002" y="3902"/>
                  <a:pt x="0" y="0"/>
                </a:cubicBezTo>
              </a:path>
            </a:pathLst>
          </a:custGeom>
          <a:ln w="50800">
            <a:solidFill>
              <a:srgbClr val="D83C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629" name="Shape 1629"/>
          <p:cNvSpPr/>
          <p:nvPr/>
        </p:nvSpPr>
        <p:spPr>
          <a:xfrm>
            <a:off x="4464747" y="4712749"/>
            <a:ext cx="11438953" cy="314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0" fill="norm" stroke="1" extrusionOk="0">
                <a:moveTo>
                  <a:pt x="21600" y="20320"/>
                </a:moveTo>
                <a:cubicBezTo>
                  <a:pt x="13112" y="5426"/>
                  <a:pt x="5912" y="-1280"/>
                  <a:pt x="0" y="201"/>
                </a:cubicBezTo>
              </a:path>
            </a:pathLst>
          </a:custGeom>
          <a:ln w="50800">
            <a:solidFill>
              <a:srgbClr val="D83C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630" name="Shape 1630"/>
          <p:cNvSpPr/>
          <p:nvPr/>
        </p:nvSpPr>
        <p:spPr>
          <a:xfrm>
            <a:off x="16676609" y="2385207"/>
            <a:ext cx="1517405" cy="4939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50800">
            <a:solidFill>
              <a:srgbClr val="007DD6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631" name="Shape 1631"/>
          <p:cNvSpPr/>
          <p:nvPr/>
        </p:nvSpPr>
        <p:spPr>
          <a:xfrm>
            <a:off x="16710874" y="4532895"/>
            <a:ext cx="2986302" cy="2816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694" y="13404"/>
                  <a:pt x="10894" y="6204"/>
                  <a:pt x="21600" y="0"/>
                </a:cubicBezTo>
              </a:path>
            </a:pathLst>
          </a:custGeom>
          <a:ln w="50800">
            <a:solidFill>
              <a:srgbClr val="007DD6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487" name="Group 1487"/>
          <p:cNvGrpSpPr/>
          <p:nvPr/>
        </p:nvGrpSpPr>
        <p:grpSpPr>
          <a:xfrm>
            <a:off x="13360892" y="4459477"/>
            <a:ext cx="1960688" cy="1049204"/>
            <a:chOff x="0" y="0"/>
            <a:chExt cx="1960686" cy="1049203"/>
          </a:xfrm>
        </p:grpSpPr>
        <p:grpSp>
          <p:nvGrpSpPr>
            <p:cNvPr id="1485" name="Group 1485"/>
            <p:cNvGrpSpPr/>
            <p:nvPr/>
          </p:nvGrpSpPr>
          <p:grpSpPr>
            <a:xfrm>
              <a:off x="132529" y="19523"/>
              <a:ext cx="1828158" cy="1029681"/>
              <a:chOff x="0" y="0"/>
              <a:chExt cx="1828157" cy="1029679"/>
            </a:xfrm>
          </p:grpSpPr>
          <p:sp>
            <p:nvSpPr>
              <p:cNvPr id="1483" name="Shape 1483"/>
              <p:cNvSpPr/>
              <p:nvPr/>
            </p:nvSpPr>
            <p:spPr>
              <a:xfrm>
                <a:off x="0" y="222110"/>
                <a:ext cx="1619549" cy="7416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FTP / SFTP</a:t>
                </a:r>
              </a:p>
            </p:txBody>
          </p:sp>
          <p:sp>
            <p:nvSpPr>
              <p:cNvPr id="1484" name="Shape 1484"/>
              <p:cNvSpPr/>
              <p:nvPr/>
            </p:nvSpPr>
            <p:spPr>
              <a:xfrm>
                <a:off x="1362106" y="0"/>
                <a:ext cx="466052" cy="10296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sz="62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}</a:t>
                </a:r>
              </a:p>
            </p:txBody>
          </p:sp>
        </p:grpSp>
        <p:sp>
          <p:nvSpPr>
            <p:cNvPr id="1486" name="Shape 1486"/>
            <p:cNvSpPr/>
            <p:nvPr/>
          </p:nvSpPr>
          <p:spPr>
            <a:xfrm>
              <a:off x="0" y="0"/>
              <a:ext cx="466052" cy="1029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{</a:t>
              </a:r>
            </a:p>
          </p:txBody>
        </p:sp>
      </p:grpSp>
      <p:grpSp>
        <p:nvGrpSpPr>
          <p:cNvPr id="1490" name="Group 1490"/>
          <p:cNvGrpSpPr/>
          <p:nvPr/>
        </p:nvGrpSpPr>
        <p:grpSpPr>
          <a:xfrm>
            <a:off x="18920400" y="2833612"/>
            <a:ext cx="2197819" cy="3058389"/>
            <a:chOff x="-315145" y="-178593"/>
            <a:chExt cx="2197818" cy="3058387"/>
          </a:xfrm>
        </p:grpSpPr>
        <p:pic>
          <p:nvPicPr>
            <p:cNvPr id="1488" name="image24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-178594"/>
              <a:ext cx="1882673" cy="2053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9" name="Shape 1489"/>
            <p:cNvSpPr/>
            <p:nvPr/>
          </p:nvSpPr>
          <p:spPr>
            <a:xfrm>
              <a:off x="-315146" y="1824088"/>
              <a:ext cx="2185264" cy="105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20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Unidades </a:t>
              </a:r>
            </a:p>
            <a:p>
              <a:pPr defTabSz="584200">
                <a:defRPr i="1" sz="20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organizacionais remotas</a:t>
              </a:r>
            </a:p>
          </p:txBody>
        </p:sp>
      </p:grpSp>
      <p:grpSp>
        <p:nvGrpSpPr>
          <p:cNvPr id="1497" name="Group 1497"/>
          <p:cNvGrpSpPr/>
          <p:nvPr/>
        </p:nvGrpSpPr>
        <p:grpSpPr>
          <a:xfrm rot="16281345">
            <a:off x="16742043" y="8081633"/>
            <a:ext cx="2639273" cy="529731"/>
            <a:chOff x="-82514" y="-12700"/>
            <a:chExt cx="2639272" cy="529730"/>
          </a:xfrm>
        </p:grpSpPr>
        <p:pic>
          <p:nvPicPr>
            <p:cNvPr id="1491" name="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6200000">
              <a:off x="-258463" y="176053"/>
              <a:ext cx="516926" cy="165030"/>
            </a:xfrm>
            <a:prstGeom prst="rect">
              <a:avLst/>
            </a:prstGeom>
            <a:effectLst/>
          </p:spPr>
        </p:pic>
        <p:pic>
          <p:nvPicPr>
            <p:cNvPr id="1493" name="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6200000">
              <a:off x="2215781" y="176053"/>
              <a:ext cx="516926" cy="165030"/>
            </a:xfrm>
            <a:prstGeom prst="rect">
              <a:avLst/>
            </a:prstGeom>
            <a:effectLst/>
          </p:spPr>
        </p:pic>
        <p:pic>
          <p:nvPicPr>
            <p:cNvPr id="1495" name="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6200000">
              <a:off x="994503" y="163248"/>
              <a:ext cx="516927" cy="165030"/>
            </a:xfrm>
            <a:prstGeom prst="rect">
              <a:avLst/>
            </a:prstGeom>
            <a:effectLst/>
          </p:spPr>
        </p:pic>
      </p:grpSp>
      <p:sp>
        <p:nvSpPr>
          <p:cNvPr id="1498" name="Shape 1498"/>
          <p:cNvSpPr/>
          <p:nvPr/>
        </p:nvSpPr>
        <p:spPr>
          <a:xfrm>
            <a:off x="7960497" y="9797491"/>
            <a:ext cx="894434" cy="3743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428625">
              <a:tabLst>
                <a:tab pos="1498600" algn="l"/>
              </a:tabLst>
              <a:defRPr sz="25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grpSp>
        <p:nvGrpSpPr>
          <p:cNvPr id="1501" name="Group 1501"/>
          <p:cNvGrpSpPr/>
          <p:nvPr/>
        </p:nvGrpSpPr>
        <p:grpSpPr>
          <a:xfrm>
            <a:off x="17131223" y="1190972"/>
            <a:ext cx="2185265" cy="2193983"/>
            <a:chOff x="138561" y="-678341"/>
            <a:chExt cx="2185263" cy="2193981"/>
          </a:xfrm>
        </p:grpSpPr>
        <p:pic>
          <p:nvPicPr>
            <p:cNvPr id="1499" name="image61.tif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2173" t="3547" r="999" b="2441"/>
            <a:stretch>
              <a:fillRect/>
            </a:stretch>
          </p:blipFill>
          <p:spPr>
            <a:xfrm>
              <a:off x="230560" y="-91"/>
              <a:ext cx="2001459" cy="151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6" fill="norm" stroke="1" extrusionOk="0">
                  <a:moveTo>
                    <a:pt x="8796" y="2"/>
                  </a:moveTo>
                  <a:cubicBezTo>
                    <a:pt x="8512" y="-5"/>
                    <a:pt x="8241" y="15"/>
                    <a:pt x="8141" y="58"/>
                  </a:cubicBezTo>
                  <a:cubicBezTo>
                    <a:pt x="8069" y="90"/>
                    <a:pt x="7876" y="127"/>
                    <a:pt x="7713" y="143"/>
                  </a:cubicBezTo>
                  <a:cubicBezTo>
                    <a:pt x="7549" y="159"/>
                    <a:pt x="7363" y="182"/>
                    <a:pt x="7302" y="194"/>
                  </a:cubicBezTo>
                  <a:cubicBezTo>
                    <a:pt x="7240" y="205"/>
                    <a:pt x="7108" y="224"/>
                    <a:pt x="7006" y="239"/>
                  </a:cubicBezTo>
                  <a:cubicBezTo>
                    <a:pt x="6904" y="254"/>
                    <a:pt x="6611" y="312"/>
                    <a:pt x="6355" y="363"/>
                  </a:cubicBezTo>
                  <a:cubicBezTo>
                    <a:pt x="6100" y="415"/>
                    <a:pt x="5756" y="467"/>
                    <a:pt x="5593" y="482"/>
                  </a:cubicBezTo>
                  <a:cubicBezTo>
                    <a:pt x="5430" y="497"/>
                    <a:pt x="5241" y="536"/>
                    <a:pt x="5169" y="561"/>
                  </a:cubicBezTo>
                  <a:cubicBezTo>
                    <a:pt x="5097" y="587"/>
                    <a:pt x="4931" y="618"/>
                    <a:pt x="4805" y="629"/>
                  </a:cubicBezTo>
                  <a:cubicBezTo>
                    <a:pt x="4678" y="641"/>
                    <a:pt x="4562" y="659"/>
                    <a:pt x="4544" y="674"/>
                  </a:cubicBezTo>
                  <a:cubicBezTo>
                    <a:pt x="4525" y="690"/>
                    <a:pt x="4357" y="716"/>
                    <a:pt x="4175" y="731"/>
                  </a:cubicBezTo>
                  <a:cubicBezTo>
                    <a:pt x="3993" y="746"/>
                    <a:pt x="3797" y="778"/>
                    <a:pt x="3734" y="804"/>
                  </a:cubicBezTo>
                  <a:cubicBezTo>
                    <a:pt x="3672" y="831"/>
                    <a:pt x="3560" y="852"/>
                    <a:pt x="3490" y="850"/>
                  </a:cubicBezTo>
                  <a:cubicBezTo>
                    <a:pt x="3420" y="847"/>
                    <a:pt x="3187" y="870"/>
                    <a:pt x="2972" y="900"/>
                  </a:cubicBezTo>
                  <a:cubicBezTo>
                    <a:pt x="2466" y="972"/>
                    <a:pt x="2194" y="988"/>
                    <a:pt x="2094" y="940"/>
                  </a:cubicBezTo>
                  <a:cubicBezTo>
                    <a:pt x="2036" y="912"/>
                    <a:pt x="1993" y="923"/>
                    <a:pt x="1944" y="991"/>
                  </a:cubicBezTo>
                  <a:cubicBezTo>
                    <a:pt x="1903" y="1048"/>
                    <a:pt x="1794" y="1099"/>
                    <a:pt x="1670" y="1121"/>
                  </a:cubicBezTo>
                  <a:cubicBezTo>
                    <a:pt x="1141" y="1212"/>
                    <a:pt x="945" y="1231"/>
                    <a:pt x="903" y="1189"/>
                  </a:cubicBezTo>
                  <a:cubicBezTo>
                    <a:pt x="875" y="1160"/>
                    <a:pt x="825" y="1170"/>
                    <a:pt x="771" y="1217"/>
                  </a:cubicBezTo>
                  <a:cubicBezTo>
                    <a:pt x="723" y="1258"/>
                    <a:pt x="592" y="1301"/>
                    <a:pt x="479" y="1319"/>
                  </a:cubicBezTo>
                  <a:cubicBezTo>
                    <a:pt x="367" y="1336"/>
                    <a:pt x="222" y="1376"/>
                    <a:pt x="154" y="1403"/>
                  </a:cubicBezTo>
                  <a:cubicBezTo>
                    <a:pt x="40" y="1449"/>
                    <a:pt x="36" y="1459"/>
                    <a:pt x="98" y="1522"/>
                  </a:cubicBezTo>
                  <a:cubicBezTo>
                    <a:pt x="162" y="1587"/>
                    <a:pt x="161" y="1589"/>
                    <a:pt x="81" y="1618"/>
                  </a:cubicBezTo>
                  <a:cubicBezTo>
                    <a:pt x="35" y="1635"/>
                    <a:pt x="-1" y="1663"/>
                    <a:pt x="0" y="1680"/>
                  </a:cubicBezTo>
                  <a:cubicBezTo>
                    <a:pt x="1" y="1697"/>
                    <a:pt x="32" y="2124"/>
                    <a:pt x="68" y="2630"/>
                  </a:cubicBezTo>
                  <a:cubicBezTo>
                    <a:pt x="126" y="3436"/>
                    <a:pt x="143" y="3565"/>
                    <a:pt x="214" y="3664"/>
                  </a:cubicBezTo>
                  <a:cubicBezTo>
                    <a:pt x="294" y="3777"/>
                    <a:pt x="296" y="3779"/>
                    <a:pt x="223" y="3862"/>
                  </a:cubicBezTo>
                  <a:cubicBezTo>
                    <a:pt x="182" y="3908"/>
                    <a:pt x="148" y="3993"/>
                    <a:pt x="150" y="4054"/>
                  </a:cubicBezTo>
                  <a:cubicBezTo>
                    <a:pt x="152" y="4147"/>
                    <a:pt x="164" y="4137"/>
                    <a:pt x="210" y="3998"/>
                  </a:cubicBezTo>
                  <a:cubicBezTo>
                    <a:pt x="294" y="3742"/>
                    <a:pt x="331" y="3863"/>
                    <a:pt x="372" y="4512"/>
                  </a:cubicBezTo>
                  <a:cubicBezTo>
                    <a:pt x="393" y="4834"/>
                    <a:pt x="422" y="5283"/>
                    <a:pt x="437" y="5507"/>
                  </a:cubicBezTo>
                  <a:cubicBezTo>
                    <a:pt x="465" y="5935"/>
                    <a:pt x="438" y="6038"/>
                    <a:pt x="317" y="5976"/>
                  </a:cubicBezTo>
                  <a:cubicBezTo>
                    <a:pt x="266" y="5950"/>
                    <a:pt x="263" y="5964"/>
                    <a:pt x="291" y="6061"/>
                  </a:cubicBezTo>
                  <a:cubicBezTo>
                    <a:pt x="318" y="6155"/>
                    <a:pt x="393" y="7056"/>
                    <a:pt x="407" y="7451"/>
                  </a:cubicBezTo>
                  <a:cubicBezTo>
                    <a:pt x="425" y="8003"/>
                    <a:pt x="453" y="8139"/>
                    <a:pt x="582" y="8316"/>
                  </a:cubicBezTo>
                  <a:cubicBezTo>
                    <a:pt x="664" y="8428"/>
                    <a:pt x="698" y="8510"/>
                    <a:pt x="672" y="8531"/>
                  </a:cubicBezTo>
                  <a:cubicBezTo>
                    <a:pt x="644" y="8553"/>
                    <a:pt x="642" y="8592"/>
                    <a:pt x="668" y="8655"/>
                  </a:cubicBezTo>
                  <a:cubicBezTo>
                    <a:pt x="688" y="8705"/>
                    <a:pt x="706" y="8868"/>
                    <a:pt x="706" y="9017"/>
                  </a:cubicBezTo>
                  <a:cubicBezTo>
                    <a:pt x="706" y="9165"/>
                    <a:pt x="726" y="9456"/>
                    <a:pt x="749" y="9667"/>
                  </a:cubicBezTo>
                  <a:cubicBezTo>
                    <a:pt x="789" y="10020"/>
                    <a:pt x="791" y="10116"/>
                    <a:pt x="775" y="10288"/>
                  </a:cubicBezTo>
                  <a:cubicBezTo>
                    <a:pt x="765" y="10399"/>
                    <a:pt x="798" y="10494"/>
                    <a:pt x="865" y="10560"/>
                  </a:cubicBezTo>
                  <a:cubicBezTo>
                    <a:pt x="934" y="10627"/>
                    <a:pt x="913" y="10737"/>
                    <a:pt x="839" y="10701"/>
                  </a:cubicBezTo>
                  <a:cubicBezTo>
                    <a:pt x="623" y="10594"/>
                    <a:pt x="620" y="10596"/>
                    <a:pt x="642" y="10797"/>
                  </a:cubicBezTo>
                  <a:cubicBezTo>
                    <a:pt x="654" y="10901"/>
                    <a:pt x="683" y="11248"/>
                    <a:pt x="706" y="11571"/>
                  </a:cubicBezTo>
                  <a:cubicBezTo>
                    <a:pt x="762" y="12357"/>
                    <a:pt x="762" y="12362"/>
                    <a:pt x="886" y="12430"/>
                  </a:cubicBezTo>
                  <a:cubicBezTo>
                    <a:pt x="1106" y="12551"/>
                    <a:pt x="1168" y="12707"/>
                    <a:pt x="1186" y="13193"/>
                  </a:cubicBezTo>
                  <a:cubicBezTo>
                    <a:pt x="1187" y="13221"/>
                    <a:pt x="1264" y="13296"/>
                    <a:pt x="1357" y="13363"/>
                  </a:cubicBezTo>
                  <a:cubicBezTo>
                    <a:pt x="1451" y="13430"/>
                    <a:pt x="1543" y="13524"/>
                    <a:pt x="1563" y="13572"/>
                  </a:cubicBezTo>
                  <a:cubicBezTo>
                    <a:pt x="1583" y="13620"/>
                    <a:pt x="1614" y="13648"/>
                    <a:pt x="1631" y="13634"/>
                  </a:cubicBezTo>
                  <a:cubicBezTo>
                    <a:pt x="1648" y="13620"/>
                    <a:pt x="1703" y="13652"/>
                    <a:pt x="1751" y="13702"/>
                  </a:cubicBezTo>
                  <a:cubicBezTo>
                    <a:pt x="1800" y="13752"/>
                    <a:pt x="1896" y="13832"/>
                    <a:pt x="1966" y="13883"/>
                  </a:cubicBezTo>
                  <a:cubicBezTo>
                    <a:pt x="2102" y="13984"/>
                    <a:pt x="2104" y="13988"/>
                    <a:pt x="2432" y="14267"/>
                  </a:cubicBezTo>
                  <a:cubicBezTo>
                    <a:pt x="2999" y="14750"/>
                    <a:pt x="3378" y="15066"/>
                    <a:pt x="3619" y="15256"/>
                  </a:cubicBezTo>
                  <a:cubicBezTo>
                    <a:pt x="3718" y="15335"/>
                    <a:pt x="3838" y="15445"/>
                    <a:pt x="3884" y="15499"/>
                  </a:cubicBezTo>
                  <a:cubicBezTo>
                    <a:pt x="3930" y="15553"/>
                    <a:pt x="3988" y="15605"/>
                    <a:pt x="4013" y="15613"/>
                  </a:cubicBezTo>
                  <a:cubicBezTo>
                    <a:pt x="4037" y="15620"/>
                    <a:pt x="4099" y="15665"/>
                    <a:pt x="4154" y="15714"/>
                  </a:cubicBezTo>
                  <a:cubicBezTo>
                    <a:pt x="4209" y="15764"/>
                    <a:pt x="4414" y="15931"/>
                    <a:pt x="4608" y="16087"/>
                  </a:cubicBezTo>
                  <a:cubicBezTo>
                    <a:pt x="5002" y="16406"/>
                    <a:pt x="5130" y="16538"/>
                    <a:pt x="5130" y="16636"/>
                  </a:cubicBezTo>
                  <a:cubicBezTo>
                    <a:pt x="5130" y="16672"/>
                    <a:pt x="5020" y="16772"/>
                    <a:pt x="4886" y="16856"/>
                  </a:cubicBezTo>
                  <a:cubicBezTo>
                    <a:pt x="4691" y="16979"/>
                    <a:pt x="4646" y="17027"/>
                    <a:pt x="4664" y="17099"/>
                  </a:cubicBezTo>
                  <a:cubicBezTo>
                    <a:pt x="4707" y="17278"/>
                    <a:pt x="4627" y="17383"/>
                    <a:pt x="4231" y="17659"/>
                  </a:cubicBezTo>
                  <a:cubicBezTo>
                    <a:pt x="4183" y="17692"/>
                    <a:pt x="4162" y="17758"/>
                    <a:pt x="4162" y="17879"/>
                  </a:cubicBezTo>
                  <a:cubicBezTo>
                    <a:pt x="4162" y="18059"/>
                    <a:pt x="4168" y="18069"/>
                    <a:pt x="4586" y="18467"/>
                  </a:cubicBezTo>
                  <a:cubicBezTo>
                    <a:pt x="4677" y="18553"/>
                    <a:pt x="5552" y="19410"/>
                    <a:pt x="5687" y="19546"/>
                  </a:cubicBezTo>
                  <a:cubicBezTo>
                    <a:pt x="5738" y="19598"/>
                    <a:pt x="5885" y="19745"/>
                    <a:pt x="6017" y="19874"/>
                  </a:cubicBezTo>
                  <a:cubicBezTo>
                    <a:pt x="6524" y="20372"/>
                    <a:pt x="6584" y="20435"/>
                    <a:pt x="6603" y="20501"/>
                  </a:cubicBezTo>
                  <a:cubicBezTo>
                    <a:pt x="6614" y="20539"/>
                    <a:pt x="6639" y="20559"/>
                    <a:pt x="6663" y="20547"/>
                  </a:cubicBezTo>
                  <a:cubicBezTo>
                    <a:pt x="6688" y="20534"/>
                    <a:pt x="6764" y="20590"/>
                    <a:pt x="6830" y="20671"/>
                  </a:cubicBezTo>
                  <a:cubicBezTo>
                    <a:pt x="6897" y="20752"/>
                    <a:pt x="6966" y="20824"/>
                    <a:pt x="6980" y="20829"/>
                  </a:cubicBezTo>
                  <a:cubicBezTo>
                    <a:pt x="7025" y="20844"/>
                    <a:pt x="7686" y="21502"/>
                    <a:pt x="7713" y="21558"/>
                  </a:cubicBezTo>
                  <a:cubicBezTo>
                    <a:pt x="7726" y="21587"/>
                    <a:pt x="7765" y="21595"/>
                    <a:pt x="7798" y="21575"/>
                  </a:cubicBezTo>
                  <a:cubicBezTo>
                    <a:pt x="7863" y="21538"/>
                    <a:pt x="8266" y="21490"/>
                    <a:pt x="8916" y="21440"/>
                  </a:cubicBezTo>
                  <a:cubicBezTo>
                    <a:pt x="9240" y="21415"/>
                    <a:pt x="9345" y="21384"/>
                    <a:pt x="9533" y="21264"/>
                  </a:cubicBezTo>
                  <a:cubicBezTo>
                    <a:pt x="9756" y="21122"/>
                    <a:pt x="9765" y="21124"/>
                    <a:pt x="10740" y="21072"/>
                  </a:cubicBezTo>
                  <a:cubicBezTo>
                    <a:pt x="11282" y="21043"/>
                    <a:pt x="12130" y="20998"/>
                    <a:pt x="12620" y="20971"/>
                  </a:cubicBezTo>
                  <a:lnTo>
                    <a:pt x="13511" y="20920"/>
                  </a:lnTo>
                  <a:lnTo>
                    <a:pt x="13678" y="20761"/>
                  </a:lnTo>
                  <a:cubicBezTo>
                    <a:pt x="13770" y="20675"/>
                    <a:pt x="14180" y="20279"/>
                    <a:pt x="14586" y="19880"/>
                  </a:cubicBezTo>
                  <a:cubicBezTo>
                    <a:pt x="14992" y="19481"/>
                    <a:pt x="15331" y="19156"/>
                    <a:pt x="15340" y="19156"/>
                  </a:cubicBezTo>
                  <a:cubicBezTo>
                    <a:pt x="15349" y="19156"/>
                    <a:pt x="15468" y="19035"/>
                    <a:pt x="15605" y="18891"/>
                  </a:cubicBezTo>
                  <a:cubicBezTo>
                    <a:pt x="15742" y="18746"/>
                    <a:pt x="15958" y="18534"/>
                    <a:pt x="16085" y="18422"/>
                  </a:cubicBezTo>
                  <a:cubicBezTo>
                    <a:pt x="16212" y="18309"/>
                    <a:pt x="16350" y="18165"/>
                    <a:pt x="16398" y="18099"/>
                  </a:cubicBezTo>
                  <a:cubicBezTo>
                    <a:pt x="16445" y="18034"/>
                    <a:pt x="16498" y="17975"/>
                    <a:pt x="16513" y="17975"/>
                  </a:cubicBezTo>
                  <a:cubicBezTo>
                    <a:pt x="16529" y="17975"/>
                    <a:pt x="16702" y="17815"/>
                    <a:pt x="16899" y="17619"/>
                  </a:cubicBezTo>
                  <a:cubicBezTo>
                    <a:pt x="17095" y="17423"/>
                    <a:pt x="17301" y="17229"/>
                    <a:pt x="17353" y="17184"/>
                  </a:cubicBezTo>
                  <a:cubicBezTo>
                    <a:pt x="17404" y="17138"/>
                    <a:pt x="17500" y="17035"/>
                    <a:pt x="17567" y="16952"/>
                  </a:cubicBezTo>
                  <a:cubicBezTo>
                    <a:pt x="17633" y="16869"/>
                    <a:pt x="17696" y="16799"/>
                    <a:pt x="17708" y="16799"/>
                  </a:cubicBezTo>
                  <a:cubicBezTo>
                    <a:pt x="17740" y="16799"/>
                    <a:pt x="18065" y="16496"/>
                    <a:pt x="18492" y="16065"/>
                  </a:cubicBezTo>
                  <a:cubicBezTo>
                    <a:pt x="18692" y="15862"/>
                    <a:pt x="18898" y="15658"/>
                    <a:pt x="18950" y="15613"/>
                  </a:cubicBezTo>
                  <a:cubicBezTo>
                    <a:pt x="19002" y="15567"/>
                    <a:pt x="19098" y="15463"/>
                    <a:pt x="19164" y="15381"/>
                  </a:cubicBezTo>
                  <a:cubicBezTo>
                    <a:pt x="19231" y="15298"/>
                    <a:pt x="19297" y="15228"/>
                    <a:pt x="19310" y="15228"/>
                  </a:cubicBezTo>
                  <a:cubicBezTo>
                    <a:pt x="19349" y="15228"/>
                    <a:pt x="19861" y="14718"/>
                    <a:pt x="19961" y="14578"/>
                  </a:cubicBezTo>
                  <a:cubicBezTo>
                    <a:pt x="20012" y="14507"/>
                    <a:pt x="20071" y="14443"/>
                    <a:pt x="20089" y="14443"/>
                  </a:cubicBezTo>
                  <a:cubicBezTo>
                    <a:pt x="20108" y="14442"/>
                    <a:pt x="20176" y="14391"/>
                    <a:pt x="20243" y="14324"/>
                  </a:cubicBezTo>
                  <a:cubicBezTo>
                    <a:pt x="20310" y="14256"/>
                    <a:pt x="20373" y="14200"/>
                    <a:pt x="20385" y="14200"/>
                  </a:cubicBezTo>
                  <a:cubicBezTo>
                    <a:pt x="20406" y="14200"/>
                    <a:pt x="20444" y="14159"/>
                    <a:pt x="20693" y="13849"/>
                  </a:cubicBezTo>
                  <a:cubicBezTo>
                    <a:pt x="20772" y="13751"/>
                    <a:pt x="20874" y="13659"/>
                    <a:pt x="20920" y="13640"/>
                  </a:cubicBezTo>
                  <a:cubicBezTo>
                    <a:pt x="20966" y="13621"/>
                    <a:pt x="21001" y="13585"/>
                    <a:pt x="21001" y="13561"/>
                  </a:cubicBezTo>
                  <a:cubicBezTo>
                    <a:pt x="21001" y="13516"/>
                    <a:pt x="21386" y="13120"/>
                    <a:pt x="21430" y="13120"/>
                  </a:cubicBezTo>
                  <a:cubicBezTo>
                    <a:pt x="21443" y="13120"/>
                    <a:pt x="21485" y="13068"/>
                    <a:pt x="21524" y="13007"/>
                  </a:cubicBezTo>
                  <a:cubicBezTo>
                    <a:pt x="21568" y="12937"/>
                    <a:pt x="21594" y="12837"/>
                    <a:pt x="21597" y="12747"/>
                  </a:cubicBezTo>
                  <a:cubicBezTo>
                    <a:pt x="21599" y="12657"/>
                    <a:pt x="21578" y="12581"/>
                    <a:pt x="21537" y="12560"/>
                  </a:cubicBezTo>
                  <a:cubicBezTo>
                    <a:pt x="21489" y="12536"/>
                    <a:pt x="21480" y="12481"/>
                    <a:pt x="21494" y="12289"/>
                  </a:cubicBezTo>
                  <a:cubicBezTo>
                    <a:pt x="21504" y="12156"/>
                    <a:pt x="21502" y="12027"/>
                    <a:pt x="21490" y="12001"/>
                  </a:cubicBezTo>
                  <a:cubicBezTo>
                    <a:pt x="21477" y="11975"/>
                    <a:pt x="21289" y="11925"/>
                    <a:pt x="21074" y="11894"/>
                  </a:cubicBezTo>
                  <a:cubicBezTo>
                    <a:pt x="20859" y="11862"/>
                    <a:pt x="20596" y="11817"/>
                    <a:pt x="20483" y="11792"/>
                  </a:cubicBezTo>
                  <a:cubicBezTo>
                    <a:pt x="20371" y="11767"/>
                    <a:pt x="20059" y="11710"/>
                    <a:pt x="19794" y="11667"/>
                  </a:cubicBezTo>
                  <a:cubicBezTo>
                    <a:pt x="19528" y="11624"/>
                    <a:pt x="19203" y="11571"/>
                    <a:pt x="19070" y="11549"/>
                  </a:cubicBezTo>
                  <a:cubicBezTo>
                    <a:pt x="18937" y="11526"/>
                    <a:pt x="18651" y="11483"/>
                    <a:pt x="18436" y="11453"/>
                  </a:cubicBezTo>
                  <a:cubicBezTo>
                    <a:pt x="18221" y="11422"/>
                    <a:pt x="18023" y="11386"/>
                    <a:pt x="17995" y="11374"/>
                  </a:cubicBezTo>
                  <a:cubicBezTo>
                    <a:pt x="17957" y="11356"/>
                    <a:pt x="17949" y="11276"/>
                    <a:pt x="17961" y="11057"/>
                  </a:cubicBezTo>
                  <a:cubicBezTo>
                    <a:pt x="17977" y="10760"/>
                    <a:pt x="17963" y="10721"/>
                    <a:pt x="17888" y="10820"/>
                  </a:cubicBezTo>
                  <a:cubicBezTo>
                    <a:pt x="17839" y="10884"/>
                    <a:pt x="17770" y="10840"/>
                    <a:pt x="17781" y="10752"/>
                  </a:cubicBezTo>
                  <a:cubicBezTo>
                    <a:pt x="17785" y="10718"/>
                    <a:pt x="17809" y="10644"/>
                    <a:pt x="17832" y="10588"/>
                  </a:cubicBezTo>
                  <a:cubicBezTo>
                    <a:pt x="17856" y="10531"/>
                    <a:pt x="17885" y="10258"/>
                    <a:pt x="17897" y="9977"/>
                  </a:cubicBezTo>
                  <a:cubicBezTo>
                    <a:pt x="17940" y="8897"/>
                    <a:pt x="17956" y="8732"/>
                    <a:pt x="18038" y="8615"/>
                  </a:cubicBezTo>
                  <a:cubicBezTo>
                    <a:pt x="18080" y="8555"/>
                    <a:pt x="18139" y="8508"/>
                    <a:pt x="18166" y="8508"/>
                  </a:cubicBezTo>
                  <a:cubicBezTo>
                    <a:pt x="18223" y="8508"/>
                    <a:pt x="18231" y="8452"/>
                    <a:pt x="18183" y="8384"/>
                  </a:cubicBezTo>
                  <a:cubicBezTo>
                    <a:pt x="18139" y="8320"/>
                    <a:pt x="18226" y="7156"/>
                    <a:pt x="18282" y="7067"/>
                  </a:cubicBezTo>
                  <a:cubicBezTo>
                    <a:pt x="18315" y="7015"/>
                    <a:pt x="18317" y="6984"/>
                    <a:pt x="18286" y="6959"/>
                  </a:cubicBezTo>
                  <a:cubicBezTo>
                    <a:pt x="18260" y="6938"/>
                    <a:pt x="18254" y="6860"/>
                    <a:pt x="18269" y="6739"/>
                  </a:cubicBezTo>
                  <a:cubicBezTo>
                    <a:pt x="18289" y="6582"/>
                    <a:pt x="18285" y="6552"/>
                    <a:pt x="18239" y="6575"/>
                  </a:cubicBezTo>
                  <a:cubicBezTo>
                    <a:pt x="18157" y="6617"/>
                    <a:pt x="18119" y="6492"/>
                    <a:pt x="18192" y="6422"/>
                  </a:cubicBezTo>
                  <a:cubicBezTo>
                    <a:pt x="18246" y="6371"/>
                    <a:pt x="18244" y="6346"/>
                    <a:pt x="18201" y="6236"/>
                  </a:cubicBezTo>
                  <a:cubicBezTo>
                    <a:pt x="18142" y="6088"/>
                    <a:pt x="18149" y="5574"/>
                    <a:pt x="18213" y="5173"/>
                  </a:cubicBezTo>
                  <a:cubicBezTo>
                    <a:pt x="18237" y="5025"/>
                    <a:pt x="18266" y="4766"/>
                    <a:pt x="18273" y="4597"/>
                  </a:cubicBezTo>
                  <a:cubicBezTo>
                    <a:pt x="18287" y="4283"/>
                    <a:pt x="18311" y="4173"/>
                    <a:pt x="18359" y="4212"/>
                  </a:cubicBezTo>
                  <a:cubicBezTo>
                    <a:pt x="18419" y="4261"/>
                    <a:pt x="18483" y="4143"/>
                    <a:pt x="18496" y="3964"/>
                  </a:cubicBezTo>
                  <a:cubicBezTo>
                    <a:pt x="18504" y="3859"/>
                    <a:pt x="18537" y="3442"/>
                    <a:pt x="18569" y="3037"/>
                  </a:cubicBezTo>
                  <a:cubicBezTo>
                    <a:pt x="18639" y="2148"/>
                    <a:pt x="18642" y="1941"/>
                    <a:pt x="18590" y="1873"/>
                  </a:cubicBezTo>
                  <a:cubicBezTo>
                    <a:pt x="18554" y="1825"/>
                    <a:pt x="18395" y="1782"/>
                    <a:pt x="18252" y="1782"/>
                  </a:cubicBezTo>
                  <a:cubicBezTo>
                    <a:pt x="18221" y="1782"/>
                    <a:pt x="18110" y="1763"/>
                    <a:pt x="18008" y="1737"/>
                  </a:cubicBezTo>
                  <a:cubicBezTo>
                    <a:pt x="17906" y="1711"/>
                    <a:pt x="17694" y="1653"/>
                    <a:pt x="17537" y="1613"/>
                  </a:cubicBezTo>
                  <a:cubicBezTo>
                    <a:pt x="17379" y="1572"/>
                    <a:pt x="17140" y="1539"/>
                    <a:pt x="17006" y="1539"/>
                  </a:cubicBezTo>
                  <a:cubicBezTo>
                    <a:pt x="16844" y="1539"/>
                    <a:pt x="16756" y="1517"/>
                    <a:pt x="16745" y="1477"/>
                  </a:cubicBezTo>
                  <a:cubicBezTo>
                    <a:pt x="16733" y="1437"/>
                    <a:pt x="16635" y="1416"/>
                    <a:pt x="16466" y="1409"/>
                  </a:cubicBezTo>
                  <a:cubicBezTo>
                    <a:pt x="16323" y="1403"/>
                    <a:pt x="16185" y="1383"/>
                    <a:pt x="16162" y="1364"/>
                  </a:cubicBezTo>
                  <a:cubicBezTo>
                    <a:pt x="16113" y="1324"/>
                    <a:pt x="15983" y="1302"/>
                    <a:pt x="15648" y="1273"/>
                  </a:cubicBezTo>
                  <a:cubicBezTo>
                    <a:pt x="15515" y="1262"/>
                    <a:pt x="15240" y="1202"/>
                    <a:pt x="15036" y="1143"/>
                  </a:cubicBezTo>
                  <a:cubicBezTo>
                    <a:pt x="14831" y="1085"/>
                    <a:pt x="14574" y="1039"/>
                    <a:pt x="14466" y="1042"/>
                  </a:cubicBezTo>
                  <a:cubicBezTo>
                    <a:pt x="14358" y="1044"/>
                    <a:pt x="14226" y="1020"/>
                    <a:pt x="14171" y="991"/>
                  </a:cubicBezTo>
                  <a:cubicBezTo>
                    <a:pt x="14115" y="961"/>
                    <a:pt x="13964" y="935"/>
                    <a:pt x="13837" y="929"/>
                  </a:cubicBezTo>
                  <a:cubicBezTo>
                    <a:pt x="13709" y="922"/>
                    <a:pt x="13584" y="894"/>
                    <a:pt x="13558" y="866"/>
                  </a:cubicBezTo>
                  <a:cubicBezTo>
                    <a:pt x="13532" y="839"/>
                    <a:pt x="13461" y="821"/>
                    <a:pt x="13400" y="821"/>
                  </a:cubicBezTo>
                  <a:cubicBezTo>
                    <a:pt x="13339" y="822"/>
                    <a:pt x="13143" y="802"/>
                    <a:pt x="12963" y="782"/>
                  </a:cubicBezTo>
                  <a:cubicBezTo>
                    <a:pt x="12704" y="753"/>
                    <a:pt x="12615" y="723"/>
                    <a:pt x="12535" y="635"/>
                  </a:cubicBezTo>
                  <a:cubicBezTo>
                    <a:pt x="12421" y="509"/>
                    <a:pt x="12103" y="426"/>
                    <a:pt x="12064" y="510"/>
                  </a:cubicBezTo>
                  <a:cubicBezTo>
                    <a:pt x="12038" y="566"/>
                    <a:pt x="11839" y="546"/>
                    <a:pt x="11588" y="460"/>
                  </a:cubicBezTo>
                  <a:cubicBezTo>
                    <a:pt x="11512" y="433"/>
                    <a:pt x="11409" y="425"/>
                    <a:pt x="11357" y="443"/>
                  </a:cubicBezTo>
                  <a:cubicBezTo>
                    <a:pt x="11305" y="460"/>
                    <a:pt x="11184" y="438"/>
                    <a:pt x="11087" y="397"/>
                  </a:cubicBezTo>
                  <a:cubicBezTo>
                    <a:pt x="10990" y="357"/>
                    <a:pt x="10776" y="309"/>
                    <a:pt x="10612" y="290"/>
                  </a:cubicBezTo>
                  <a:cubicBezTo>
                    <a:pt x="10448" y="271"/>
                    <a:pt x="10208" y="224"/>
                    <a:pt x="10077" y="188"/>
                  </a:cubicBezTo>
                  <a:cubicBezTo>
                    <a:pt x="9945" y="152"/>
                    <a:pt x="9823" y="135"/>
                    <a:pt x="9807" y="149"/>
                  </a:cubicBezTo>
                  <a:cubicBezTo>
                    <a:pt x="9790" y="162"/>
                    <a:pt x="9665" y="138"/>
                    <a:pt x="9528" y="92"/>
                  </a:cubicBezTo>
                  <a:cubicBezTo>
                    <a:pt x="9379" y="43"/>
                    <a:pt x="9081" y="8"/>
                    <a:pt x="8796" y="2"/>
                  </a:cubicBezTo>
                  <a:close/>
                  <a:moveTo>
                    <a:pt x="6505" y="19"/>
                  </a:moveTo>
                  <a:cubicBezTo>
                    <a:pt x="6389" y="19"/>
                    <a:pt x="6324" y="90"/>
                    <a:pt x="6402" y="132"/>
                  </a:cubicBezTo>
                  <a:cubicBezTo>
                    <a:pt x="6502" y="185"/>
                    <a:pt x="6616" y="164"/>
                    <a:pt x="6616" y="92"/>
                  </a:cubicBezTo>
                  <a:cubicBezTo>
                    <a:pt x="6616" y="43"/>
                    <a:pt x="6577" y="19"/>
                    <a:pt x="6505" y="19"/>
                  </a:cubicBezTo>
                  <a:close/>
                  <a:moveTo>
                    <a:pt x="4291" y="510"/>
                  </a:moveTo>
                  <a:cubicBezTo>
                    <a:pt x="4304" y="537"/>
                    <a:pt x="4353" y="558"/>
                    <a:pt x="4398" y="556"/>
                  </a:cubicBezTo>
                  <a:cubicBezTo>
                    <a:pt x="4477" y="552"/>
                    <a:pt x="4474" y="551"/>
                    <a:pt x="4402" y="510"/>
                  </a:cubicBezTo>
                  <a:cubicBezTo>
                    <a:pt x="4300" y="452"/>
                    <a:pt x="4264" y="452"/>
                    <a:pt x="4291" y="510"/>
                  </a:cubicBezTo>
                  <a:close/>
                  <a:moveTo>
                    <a:pt x="205" y="1098"/>
                  </a:moveTo>
                  <a:cubicBezTo>
                    <a:pt x="173" y="1098"/>
                    <a:pt x="145" y="1135"/>
                    <a:pt x="145" y="1177"/>
                  </a:cubicBezTo>
                  <a:cubicBezTo>
                    <a:pt x="145" y="1220"/>
                    <a:pt x="168" y="1245"/>
                    <a:pt x="193" y="1234"/>
                  </a:cubicBezTo>
                  <a:cubicBezTo>
                    <a:pt x="261" y="1204"/>
                    <a:pt x="271" y="1098"/>
                    <a:pt x="205" y="1098"/>
                  </a:cubicBezTo>
                  <a:close/>
                  <a:moveTo>
                    <a:pt x="18389" y="4597"/>
                  </a:moveTo>
                  <a:cubicBezTo>
                    <a:pt x="18363" y="4610"/>
                    <a:pt x="18385" y="4625"/>
                    <a:pt x="18436" y="4625"/>
                  </a:cubicBezTo>
                  <a:cubicBezTo>
                    <a:pt x="18487" y="4625"/>
                    <a:pt x="18509" y="4610"/>
                    <a:pt x="18483" y="4597"/>
                  </a:cubicBezTo>
                  <a:cubicBezTo>
                    <a:pt x="18458" y="4583"/>
                    <a:pt x="18415" y="4583"/>
                    <a:pt x="18389" y="4597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00" name="Shape 1500"/>
            <p:cNvSpPr/>
            <p:nvPr/>
          </p:nvSpPr>
          <p:spPr>
            <a:xfrm>
              <a:off x="138561" y="-678342"/>
              <a:ext cx="2185264" cy="843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20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Parceiros</a:t>
              </a:r>
              <a:r>
                <a:t> remotas</a:t>
              </a:r>
            </a:p>
          </p:txBody>
        </p:sp>
      </p:grpSp>
      <p:grpSp>
        <p:nvGrpSpPr>
          <p:cNvPr id="1531" name="Group 1531"/>
          <p:cNvGrpSpPr/>
          <p:nvPr/>
        </p:nvGrpSpPr>
        <p:grpSpPr>
          <a:xfrm>
            <a:off x="20682629" y="6200681"/>
            <a:ext cx="3007060" cy="7419015"/>
            <a:chOff x="217790" y="-353555"/>
            <a:chExt cx="3007058" cy="7419014"/>
          </a:xfrm>
        </p:grpSpPr>
        <p:pic>
          <p:nvPicPr>
            <p:cNvPr id="1502" name="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17790" y="-12718"/>
              <a:ext cx="3007060" cy="7020523"/>
            </a:xfrm>
            <a:prstGeom prst="rect">
              <a:avLst/>
            </a:prstGeom>
            <a:effectLst/>
          </p:spPr>
        </p:pic>
        <p:grpSp>
          <p:nvGrpSpPr>
            <p:cNvPr id="1510" name="Group 1510"/>
            <p:cNvGrpSpPr/>
            <p:nvPr/>
          </p:nvGrpSpPr>
          <p:grpSpPr>
            <a:xfrm>
              <a:off x="958609" y="5022279"/>
              <a:ext cx="2119798" cy="2043180"/>
              <a:chOff x="-638309" y="566850"/>
              <a:chExt cx="2119796" cy="2043179"/>
            </a:xfrm>
          </p:grpSpPr>
          <p:grpSp>
            <p:nvGrpSpPr>
              <p:cNvPr id="1506" name="Group 1506"/>
              <p:cNvGrpSpPr/>
              <p:nvPr/>
            </p:nvGrpSpPr>
            <p:grpSpPr>
              <a:xfrm>
                <a:off x="-638310" y="571500"/>
                <a:ext cx="1013959" cy="774516"/>
                <a:chOff x="0" y="0"/>
                <a:chExt cx="1013957" cy="774515"/>
              </a:xfrm>
            </p:grpSpPr>
            <p:sp>
              <p:nvSpPr>
                <p:cNvPr id="1504" name="Shape 1504"/>
                <p:cNvSpPr/>
                <p:nvPr/>
              </p:nvSpPr>
              <p:spPr>
                <a:xfrm>
                  <a:off x="0" y="0"/>
                  <a:ext cx="1013958" cy="774516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00458" tIns="100458" rIns="100458" bIns="100458" numCol="1" anchor="ctr">
                  <a:noAutofit/>
                </a:bodyPr>
                <a:lstStyle/>
                <a:p>
                  <a:pPr defTabSz="1155278">
                    <a:defRPr sz="4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05" name="Shape 1505"/>
                <p:cNvSpPr/>
                <p:nvPr/>
              </p:nvSpPr>
              <p:spPr>
                <a:xfrm>
                  <a:off x="5821" y="71889"/>
                  <a:ext cx="925716" cy="6307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0458" tIns="100458" rIns="100458" bIns="100458" numCol="1" anchor="ctr">
                  <a:noAutofit/>
                </a:bodyPr>
                <a:lstStyle>
                  <a:lvl1pPr defTabSz="1155278">
                    <a:defRPr b="1" i="1" sz="16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SFTP</a:t>
                  </a:r>
                </a:p>
              </p:txBody>
            </p:sp>
          </p:grpSp>
          <p:grpSp>
            <p:nvGrpSpPr>
              <p:cNvPr id="1509" name="Group 1509"/>
              <p:cNvGrpSpPr/>
              <p:nvPr/>
            </p:nvGrpSpPr>
            <p:grpSpPr>
              <a:xfrm>
                <a:off x="0" y="566850"/>
                <a:ext cx="1481488" cy="2043181"/>
                <a:chOff x="0" y="0"/>
                <a:chExt cx="1481487" cy="2043179"/>
              </a:xfrm>
            </p:grpSpPr>
            <p:sp>
              <p:nvSpPr>
                <p:cNvPr id="1507" name="Shape 1507"/>
                <p:cNvSpPr/>
                <p:nvPr/>
              </p:nvSpPr>
              <p:spPr>
                <a:xfrm>
                  <a:off x="0" y="1397280"/>
                  <a:ext cx="1481488" cy="6459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defTabSz="584200">
                    <a:defRPr b="1" sz="20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Mainframe</a:t>
                  </a:r>
                </a:p>
              </p:txBody>
            </p:sp>
            <p:pic>
              <p:nvPicPr>
                <p:cNvPr id="1508" name="pasted-image.pdf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rcRect l="0" t="0" r="68387" b="0"/>
                <a:stretch>
                  <a:fillRect/>
                </a:stretch>
              </p:blipFill>
              <p:spPr>
                <a:xfrm>
                  <a:off x="362496" y="0"/>
                  <a:ext cx="910332" cy="14398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520" name="Group 1520"/>
            <p:cNvGrpSpPr/>
            <p:nvPr/>
          </p:nvGrpSpPr>
          <p:grpSpPr>
            <a:xfrm>
              <a:off x="850328" y="2651755"/>
              <a:ext cx="1997331" cy="1958358"/>
              <a:chOff x="-898032" y="763416"/>
              <a:chExt cx="1997330" cy="1958357"/>
            </a:xfrm>
          </p:grpSpPr>
          <p:grpSp>
            <p:nvGrpSpPr>
              <p:cNvPr id="1513" name="Group 1513"/>
              <p:cNvGrpSpPr/>
              <p:nvPr/>
            </p:nvGrpSpPr>
            <p:grpSpPr>
              <a:xfrm>
                <a:off x="-898033" y="785812"/>
                <a:ext cx="1013959" cy="774516"/>
                <a:chOff x="0" y="0"/>
                <a:chExt cx="1013957" cy="774515"/>
              </a:xfrm>
            </p:grpSpPr>
            <p:sp>
              <p:nvSpPr>
                <p:cNvPr id="1511" name="Shape 1511"/>
                <p:cNvSpPr/>
                <p:nvPr/>
              </p:nvSpPr>
              <p:spPr>
                <a:xfrm>
                  <a:off x="0" y="0"/>
                  <a:ext cx="1013958" cy="774516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00458" tIns="100458" rIns="100458" bIns="100458" numCol="1" anchor="ctr">
                  <a:noAutofit/>
                </a:bodyPr>
                <a:lstStyle/>
                <a:p>
                  <a:pPr defTabSz="1155278">
                    <a:defRPr sz="4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12" name="Shape 1512"/>
                <p:cNvSpPr/>
                <p:nvPr/>
              </p:nvSpPr>
              <p:spPr>
                <a:xfrm>
                  <a:off x="5821" y="71889"/>
                  <a:ext cx="925716" cy="6307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0458" tIns="100458" rIns="100458" bIns="100458" numCol="1" anchor="ctr">
                  <a:noAutofit/>
                </a:bodyPr>
                <a:lstStyle>
                  <a:lvl1pPr defTabSz="1155278">
                    <a:defRPr b="1" i="1" sz="16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SFTP</a:t>
                  </a:r>
                </a:p>
              </p:txBody>
            </p:sp>
          </p:grpSp>
          <p:grpSp>
            <p:nvGrpSpPr>
              <p:cNvPr id="1516" name="Group 1516"/>
              <p:cNvGrpSpPr/>
              <p:nvPr/>
            </p:nvGrpSpPr>
            <p:grpSpPr>
              <a:xfrm>
                <a:off x="-898033" y="1611735"/>
                <a:ext cx="1013959" cy="774516"/>
                <a:chOff x="0" y="0"/>
                <a:chExt cx="1013957" cy="774515"/>
              </a:xfrm>
            </p:grpSpPr>
            <p:sp>
              <p:nvSpPr>
                <p:cNvPr id="1514" name="Shape 1514"/>
                <p:cNvSpPr/>
                <p:nvPr/>
              </p:nvSpPr>
              <p:spPr>
                <a:xfrm>
                  <a:off x="0" y="0"/>
                  <a:ext cx="1013958" cy="774516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00458" tIns="100458" rIns="100458" bIns="100458" numCol="1" anchor="ctr">
                  <a:noAutofit/>
                </a:bodyPr>
                <a:lstStyle/>
                <a:p>
                  <a:pPr defTabSz="1155278">
                    <a:defRPr sz="4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15" name="Shape 1515"/>
                <p:cNvSpPr/>
                <p:nvPr/>
              </p:nvSpPr>
              <p:spPr>
                <a:xfrm>
                  <a:off x="5821" y="71889"/>
                  <a:ext cx="925716" cy="6307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0458" tIns="100458" rIns="100458" bIns="100458" numCol="1" anchor="ctr">
                  <a:noAutofit/>
                </a:bodyPr>
                <a:lstStyle>
                  <a:lvl1pPr defTabSz="1155278">
                    <a:defRPr b="1" i="1" sz="16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NFS</a:t>
                  </a:r>
                </a:p>
              </p:txBody>
            </p:sp>
          </p:grpSp>
          <p:grpSp>
            <p:nvGrpSpPr>
              <p:cNvPr id="1519" name="Group 1519"/>
              <p:cNvGrpSpPr/>
              <p:nvPr/>
            </p:nvGrpSpPr>
            <p:grpSpPr>
              <a:xfrm>
                <a:off x="0" y="763416"/>
                <a:ext cx="1099299" cy="1958358"/>
                <a:chOff x="0" y="0"/>
                <a:chExt cx="1099298" cy="1958357"/>
              </a:xfrm>
            </p:grpSpPr>
            <p:pic>
              <p:nvPicPr>
                <p:cNvPr id="1517" name="image42.tif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rcRect l="0" t="847" r="9289" b="1110"/>
                <a:stretch>
                  <a:fillRect/>
                </a:stretch>
              </p:blipFill>
              <p:spPr>
                <a:xfrm>
                  <a:off x="13844" y="0"/>
                  <a:ext cx="1085455" cy="16097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169" y="0"/>
                      </a:moveTo>
                      <a:lnTo>
                        <a:pt x="4810" y="1752"/>
                      </a:lnTo>
                      <a:lnTo>
                        <a:pt x="0" y="3675"/>
                      </a:lnTo>
                      <a:lnTo>
                        <a:pt x="0" y="8180"/>
                      </a:lnTo>
                      <a:lnTo>
                        <a:pt x="0" y="8228"/>
                      </a:lnTo>
                      <a:lnTo>
                        <a:pt x="0" y="10827"/>
                      </a:lnTo>
                      <a:lnTo>
                        <a:pt x="0" y="12770"/>
                      </a:lnTo>
                      <a:lnTo>
                        <a:pt x="0" y="16551"/>
                      </a:lnTo>
                      <a:lnTo>
                        <a:pt x="1666" y="17201"/>
                      </a:lnTo>
                      <a:lnTo>
                        <a:pt x="2369" y="17446"/>
                      </a:lnTo>
                      <a:cubicBezTo>
                        <a:pt x="3282" y="17784"/>
                        <a:pt x="4247" y="18107"/>
                        <a:pt x="4517" y="18107"/>
                      </a:cubicBezTo>
                      <a:cubicBezTo>
                        <a:pt x="4836" y="18107"/>
                        <a:pt x="5783" y="18491"/>
                        <a:pt x="6626" y="18953"/>
                      </a:cubicBezTo>
                      <a:cubicBezTo>
                        <a:pt x="6939" y="19124"/>
                        <a:pt x="7419" y="19294"/>
                        <a:pt x="7850" y="19496"/>
                      </a:cubicBezTo>
                      <a:cubicBezTo>
                        <a:pt x="10295" y="20476"/>
                        <a:pt x="12067" y="21289"/>
                        <a:pt x="11870" y="21504"/>
                      </a:cubicBezTo>
                      <a:cubicBezTo>
                        <a:pt x="11837" y="21540"/>
                        <a:pt x="12304" y="21568"/>
                        <a:pt x="12447" y="21600"/>
                      </a:cubicBezTo>
                      <a:cubicBezTo>
                        <a:pt x="12724" y="21574"/>
                        <a:pt x="13075" y="21546"/>
                        <a:pt x="13047" y="21515"/>
                      </a:cubicBezTo>
                      <a:cubicBezTo>
                        <a:pt x="12882" y="21335"/>
                        <a:pt x="14754" y="20417"/>
                        <a:pt x="17185" y="19464"/>
                      </a:cubicBezTo>
                      <a:lnTo>
                        <a:pt x="19428" y="18580"/>
                      </a:lnTo>
                      <a:lnTo>
                        <a:pt x="21600" y="17675"/>
                      </a:lnTo>
                      <a:lnTo>
                        <a:pt x="21600" y="11215"/>
                      </a:lnTo>
                      <a:lnTo>
                        <a:pt x="21600" y="11194"/>
                      </a:lnTo>
                      <a:lnTo>
                        <a:pt x="21600" y="4718"/>
                      </a:lnTo>
                      <a:lnTo>
                        <a:pt x="16056" y="2593"/>
                      </a:lnTo>
                      <a:cubicBezTo>
                        <a:pt x="13007" y="1430"/>
                        <a:pt x="10371" y="327"/>
                        <a:pt x="10204" y="144"/>
                      </a:cubicBezTo>
                      <a:cubicBezTo>
                        <a:pt x="10152" y="88"/>
                        <a:pt x="9586" y="47"/>
                        <a:pt x="9169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518" name="Shape 1518"/>
                <p:cNvSpPr/>
                <p:nvPr/>
              </p:nvSpPr>
              <p:spPr>
                <a:xfrm>
                  <a:off x="0" y="1586437"/>
                  <a:ext cx="807419" cy="3719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defTabSz="584200">
                    <a:defRPr b="1" sz="18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SAP</a:t>
                  </a:r>
                </a:p>
              </p:txBody>
            </p:sp>
          </p:grpSp>
        </p:grpSp>
        <p:grpSp>
          <p:nvGrpSpPr>
            <p:cNvPr id="1527" name="Group 1527"/>
            <p:cNvGrpSpPr/>
            <p:nvPr/>
          </p:nvGrpSpPr>
          <p:grpSpPr>
            <a:xfrm>
              <a:off x="658825" y="60296"/>
              <a:ext cx="2380377" cy="2179294"/>
              <a:chOff x="35718" y="374763"/>
              <a:chExt cx="2380376" cy="2179292"/>
            </a:xfrm>
          </p:grpSpPr>
          <p:grpSp>
            <p:nvGrpSpPr>
              <p:cNvPr id="1523" name="Group 1523"/>
              <p:cNvGrpSpPr/>
              <p:nvPr/>
            </p:nvGrpSpPr>
            <p:grpSpPr>
              <a:xfrm>
                <a:off x="35718" y="500062"/>
                <a:ext cx="1013959" cy="774516"/>
                <a:chOff x="0" y="0"/>
                <a:chExt cx="1013957" cy="774515"/>
              </a:xfrm>
            </p:grpSpPr>
            <p:sp>
              <p:nvSpPr>
                <p:cNvPr id="1521" name="Shape 1521"/>
                <p:cNvSpPr/>
                <p:nvPr/>
              </p:nvSpPr>
              <p:spPr>
                <a:xfrm>
                  <a:off x="0" y="0"/>
                  <a:ext cx="1013958" cy="774516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00458" tIns="100458" rIns="100458" bIns="100458" numCol="1" anchor="ctr">
                  <a:noAutofit/>
                </a:bodyPr>
                <a:lstStyle/>
                <a:p>
                  <a:pPr defTabSz="1155278">
                    <a:defRPr sz="4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22" name="Shape 1522"/>
                <p:cNvSpPr/>
                <p:nvPr/>
              </p:nvSpPr>
              <p:spPr>
                <a:xfrm>
                  <a:off x="5821" y="71889"/>
                  <a:ext cx="925716" cy="6307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0458" tIns="100458" rIns="100458" bIns="100458" numCol="1" anchor="ctr">
                  <a:noAutofit/>
                </a:bodyPr>
                <a:lstStyle>
                  <a:lvl1pPr defTabSz="1155278">
                    <a:defRPr b="1" i="1" sz="16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SFTP</a:t>
                  </a:r>
                </a:p>
              </p:txBody>
            </p:sp>
          </p:grpSp>
          <p:grpSp>
            <p:nvGrpSpPr>
              <p:cNvPr id="1526" name="Group 1526"/>
              <p:cNvGrpSpPr/>
              <p:nvPr/>
            </p:nvGrpSpPr>
            <p:grpSpPr>
              <a:xfrm>
                <a:off x="704744" y="374763"/>
                <a:ext cx="1711352" cy="2179293"/>
                <a:chOff x="17859" y="0"/>
                <a:chExt cx="1711350" cy="2179292"/>
              </a:xfrm>
            </p:grpSpPr>
            <p:pic>
              <p:nvPicPr>
                <p:cNvPr id="1524" name="image40.tif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rcRect l="62" t="1012" r="123" b="1213"/>
                <a:stretch>
                  <a:fillRect/>
                </a:stretch>
              </p:blipFill>
              <p:spPr>
                <a:xfrm>
                  <a:off x="391344" y="-1"/>
                  <a:ext cx="1337867" cy="18609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131" y="0"/>
                      </a:moveTo>
                      <a:lnTo>
                        <a:pt x="4857" y="1723"/>
                      </a:lnTo>
                      <a:lnTo>
                        <a:pt x="13" y="3667"/>
                      </a:lnTo>
                      <a:lnTo>
                        <a:pt x="0" y="12769"/>
                      </a:lnTo>
                      <a:lnTo>
                        <a:pt x="0" y="16736"/>
                      </a:lnTo>
                      <a:lnTo>
                        <a:pt x="2179" y="17620"/>
                      </a:lnTo>
                      <a:cubicBezTo>
                        <a:pt x="3381" y="18105"/>
                        <a:pt x="4663" y="18421"/>
                        <a:pt x="5030" y="18320"/>
                      </a:cubicBezTo>
                      <a:cubicBezTo>
                        <a:pt x="5445" y="18206"/>
                        <a:pt x="5771" y="18339"/>
                        <a:pt x="5901" y="18679"/>
                      </a:cubicBezTo>
                      <a:cubicBezTo>
                        <a:pt x="6015" y="18979"/>
                        <a:pt x="7499" y="19796"/>
                        <a:pt x="9208" y="20504"/>
                      </a:cubicBezTo>
                      <a:cubicBezTo>
                        <a:pt x="10673" y="21111"/>
                        <a:pt x="11464" y="21427"/>
                        <a:pt x="12373" y="21600"/>
                      </a:cubicBezTo>
                      <a:cubicBezTo>
                        <a:pt x="12464" y="21578"/>
                        <a:pt x="12800" y="21560"/>
                        <a:pt x="12834" y="21536"/>
                      </a:cubicBezTo>
                      <a:cubicBezTo>
                        <a:pt x="13746" y="20880"/>
                        <a:pt x="20877" y="18146"/>
                        <a:pt x="21248" y="18311"/>
                      </a:cubicBezTo>
                      <a:cubicBezTo>
                        <a:pt x="21428" y="18391"/>
                        <a:pt x="21560" y="15219"/>
                        <a:pt x="21600" y="11134"/>
                      </a:cubicBezTo>
                      <a:cubicBezTo>
                        <a:pt x="21565" y="6601"/>
                        <a:pt x="21438" y="4542"/>
                        <a:pt x="21081" y="4533"/>
                      </a:cubicBezTo>
                      <a:cubicBezTo>
                        <a:pt x="20491" y="4519"/>
                        <a:pt x="10416" y="555"/>
                        <a:pt x="9746" y="74"/>
                      </a:cubicBezTo>
                      <a:cubicBezTo>
                        <a:pt x="9704" y="43"/>
                        <a:pt x="9306" y="28"/>
                        <a:pt x="9131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525" name="Shape 1525"/>
                <p:cNvSpPr/>
                <p:nvPr/>
              </p:nvSpPr>
              <p:spPr>
                <a:xfrm>
                  <a:off x="17859" y="1807373"/>
                  <a:ext cx="1588575" cy="37192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defTabSz="584200">
                    <a:defRPr b="1" sz="20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>
                    <a:defRPr sz="1600"/>
                  </a:pPr>
                  <a:r>
                    <a:rPr sz="2000"/>
                    <a:t>TEM / GEL</a:t>
                  </a:r>
                </a:p>
              </p:txBody>
            </p:sp>
          </p:grpSp>
        </p:grpSp>
        <p:grpSp>
          <p:nvGrpSpPr>
            <p:cNvPr id="1530" name="Group 1530"/>
            <p:cNvGrpSpPr/>
            <p:nvPr/>
          </p:nvGrpSpPr>
          <p:grpSpPr>
            <a:xfrm rot="21592311">
              <a:off x="352652" y="-350496"/>
              <a:ext cx="2737335" cy="516602"/>
              <a:chOff x="0" y="25039"/>
              <a:chExt cx="2737333" cy="516600"/>
            </a:xfrm>
          </p:grpSpPr>
          <p:sp>
            <p:nvSpPr>
              <p:cNvPr id="1528" name="Shape 1528"/>
              <p:cNvSpPr/>
              <p:nvPr/>
            </p:nvSpPr>
            <p:spPr>
              <a:xfrm>
                <a:off x="0" y="71437"/>
                <a:ext cx="2737334" cy="423806"/>
              </a:xfrm>
              <a:prstGeom prst="rect">
                <a:avLst/>
              </a:prstGeom>
              <a:solidFill>
                <a:srgbClr val="E84F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0458" tIns="100458" rIns="100458" bIns="100458" numCol="1" anchor="ctr">
                <a:noAutofit/>
              </a:bodyPr>
              <a:lstStyle/>
              <a:p>
                <a:pPr defTabSz="1155278">
                  <a:defRPr sz="4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9" name="Shape 1529"/>
              <p:cNvSpPr/>
              <p:nvPr/>
            </p:nvSpPr>
            <p:spPr>
              <a:xfrm>
                <a:off x="424532" y="25039"/>
                <a:ext cx="1888270" cy="5166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0458" tIns="100458" rIns="100458" bIns="100458" numCol="1" anchor="ctr">
                <a:noAutofit/>
              </a:bodyPr>
              <a:lstStyle>
                <a:lvl1pPr algn="l" defTabSz="1155278">
                  <a:lnSpc>
                    <a:spcPct val="120000"/>
                  </a:lnSpc>
                  <a:defRPr b="1" sz="16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REDE INTERNA</a:t>
                </a:r>
              </a:p>
            </p:txBody>
          </p:sp>
        </p:grpSp>
      </p:grpSp>
      <p:pic>
        <p:nvPicPr>
          <p:cNvPr id="1532" name="image27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8332738" y="7668238"/>
            <a:ext cx="2432265" cy="13564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69" name="Group 1569"/>
          <p:cNvGrpSpPr/>
          <p:nvPr/>
        </p:nvGrpSpPr>
        <p:grpSpPr>
          <a:xfrm>
            <a:off x="9118306" y="9993322"/>
            <a:ext cx="9737254" cy="3607832"/>
            <a:chOff x="-12700" y="-1532"/>
            <a:chExt cx="9737252" cy="3607830"/>
          </a:xfrm>
        </p:grpSpPr>
        <p:grpSp>
          <p:nvGrpSpPr>
            <p:cNvPr id="1539" name="Group 1539"/>
            <p:cNvGrpSpPr/>
            <p:nvPr/>
          </p:nvGrpSpPr>
          <p:grpSpPr>
            <a:xfrm>
              <a:off x="662925" y="992723"/>
              <a:ext cx="1910043" cy="2297059"/>
              <a:chOff x="0" y="0"/>
              <a:chExt cx="1910042" cy="2297058"/>
            </a:xfrm>
          </p:grpSpPr>
          <p:grpSp>
            <p:nvGrpSpPr>
              <p:cNvPr id="1535" name="Group 1535"/>
              <p:cNvGrpSpPr/>
              <p:nvPr/>
            </p:nvGrpSpPr>
            <p:grpSpPr>
              <a:xfrm>
                <a:off x="0" y="0"/>
                <a:ext cx="1013958" cy="774516"/>
                <a:chOff x="0" y="0"/>
                <a:chExt cx="1013957" cy="774515"/>
              </a:xfrm>
            </p:grpSpPr>
            <p:sp>
              <p:nvSpPr>
                <p:cNvPr id="1533" name="Shape 1533"/>
                <p:cNvSpPr/>
                <p:nvPr/>
              </p:nvSpPr>
              <p:spPr>
                <a:xfrm>
                  <a:off x="0" y="0"/>
                  <a:ext cx="1013958" cy="774516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00458" tIns="100458" rIns="100458" bIns="100458" numCol="1" anchor="ctr">
                  <a:noAutofit/>
                </a:bodyPr>
                <a:lstStyle/>
                <a:p>
                  <a:pPr defTabSz="1155278">
                    <a:defRPr sz="4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34" name="Shape 1534"/>
                <p:cNvSpPr/>
                <p:nvPr/>
              </p:nvSpPr>
              <p:spPr>
                <a:xfrm>
                  <a:off x="5821" y="71889"/>
                  <a:ext cx="925716" cy="6307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0458" tIns="100458" rIns="100458" bIns="100458" numCol="1" anchor="ctr">
                  <a:noAutofit/>
                </a:bodyPr>
                <a:lstStyle>
                  <a:lvl1pPr defTabSz="1155278">
                    <a:defRPr b="1" i="1" sz="16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E-mail</a:t>
                  </a:r>
                </a:p>
              </p:txBody>
            </p:sp>
          </p:grpSp>
          <p:grpSp>
            <p:nvGrpSpPr>
              <p:cNvPr id="1538" name="Group 1538"/>
              <p:cNvGrpSpPr/>
              <p:nvPr/>
            </p:nvGrpSpPr>
            <p:grpSpPr>
              <a:xfrm>
                <a:off x="321468" y="212462"/>
                <a:ext cx="1588575" cy="2084597"/>
                <a:chOff x="0" y="0"/>
                <a:chExt cx="1588573" cy="2084595"/>
              </a:xfrm>
            </p:grpSpPr>
            <p:pic>
              <p:nvPicPr>
                <p:cNvPr id="1536" name="image44.tif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rcRect l="0" t="1105" r="11" b="1102"/>
                <a:stretch>
                  <a:fillRect/>
                </a:stretch>
              </p:blipFill>
              <p:spPr>
                <a:xfrm>
                  <a:off x="317534" y="-1"/>
                  <a:ext cx="1085058" cy="14676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281" y="0"/>
                      </a:moveTo>
                      <a:cubicBezTo>
                        <a:pt x="12685" y="119"/>
                        <a:pt x="12171" y="270"/>
                        <a:pt x="11590" y="537"/>
                      </a:cubicBezTo>
                      <a:cubicBezTo>
                        <a:pt x="10647" y="971"/>
                        <a:pt x="7662" y="2211"/>
                        <a:pt x="4946" y="3283"/>
                      </a:cubicBezTo>
                      <a:lnTo>
                        <a:pt x="0" y="5228"/>
                      </a:lnTo>
                      <a:lnTo>
                        <a:pt x="0" y="9065"/>
                      </a:lnTo>
                      <a:lnTo>
                        <a:pt x="0" y="10461"/>
                      </a:lnTo>
                      <a:lnTo>
                        <a:pt x="0" y="10800"/>
                      </a:lnTo>
                      <a:lnTo>
                        <a:pt x="0" y="13539"/>
                      </a:lnTo>
                      <a:lnTo>
                        <a:pt x="0" y="18382"/>
                      </a:lnTo>
                      <a:lnTo>
                        <a:pt x="1493" y="19316"/>
                      </a:lnTo>
                      <a:cubicBezTo>
                        <a:pt x="2314" y="19828"/>
                        <a:pt x="3664" y="20460"/>
                        <a:pt x="4495" y="20718"/>
                      </a:cubicBezTo>
                      <a:cubicBezTo>
                        <a:pt x="5031" y="20884"/>
                        <a:pt x="5370" y="21075"/>
                        <a:pt x="5562" y="21250"/>
                      </a:cubicBezTo>
                      <a:cubicBezTo>
                        <a:pt x="6397" y="21312"/>
                        <a:pt x="7037" y="21400"/>
                        <a:pt x="7126" y="21507"/>
                      </a:cubicBezTo>
                      <a:cubicBezTo>
                        <a:pt x="7159" y="21546"/>
                        <a:pt x="7727" y="21566"/>
                        <a:pt x="7956" y="21600"/>
                      </a:cubicBezTo>
                      <a:cubicBezTo>
                        <a:pt x="8112" y="21567"/>
                        <a:pt x="8478" y="21543"/>
                        <a:pt x="8509" y="21507"/>
                      </a:cubicBezTo>
                      <a:cubicBezTo>
                        <a:pt x="8562" y="21443"/>
                        <a:pt x="9193" y="21401"/>
                        <a:pt x="9623" y="21355"/>
                      </a:cubicBezTo>
                      <a:cubicBezTo>
                        <a:pt x="9803" y="21100"/>
                        <a:pt x="10644" y="20626"/>
                        <a:pt x="11961" y="20134"/>
                      </a:cubicBezTo>
                      <a:lnTo>
                        <a:pt x="14774" y="19094"/>
                      </a:lnTo>
                      <a:lnTo>
                        <a:pt x="17144" y="20099"/>
                      </a:lnTo>
                      <a:cubicBezTo>
                        <a:pt x="18314" y="20595"/>
                        <a:pt x="19154" y="21100"/>
                        <a:pt x="19293" y="21355"/>
                      </a:cubicBezTo>
                      <a:cubicBezTo>
                        <a:pt x="19746" y="21401"/>
                        <a:pt x="20362" y="21442"/>
                        <a:pt x="20431" y="21507"/>
                      </a:cubicBezTo>
                      <a:lnTo>
                        <a:pt x="20296" y="19299"/>
                      </a:lnTo>
                      <a:cubicBezTo>
                        <a:pt x="20172" y="17219"/>
                        <a:pt x="20273" y="16710"/>
                        <a:pt x="20865" y="16542"/>
                      </a:cubicBezTo>
                      <a:cubicBezTo>
                        <a:pt x="20984" y="16508"/>
                        <a:pt x="21074" y="16382"/>
                        <a:pt x="21158" y="16250"/>
                      </a:cubicBezTo>
                      <a:cubicBezTo>
                        <a:pt x="21436" y="15622"/>
                        <a:pt x="21599" y="13054"/>
                        <a:pt x="21600" y="8049"/>
                      </a:cubicBezTo>
                      <a:lnTo>
                        <a:pt x="21600" y="8014"/>
                      </a:lnTo>
                      <a:lnTo>
                        <a:pt x="21600" y="3253"/>
                      </a:lnTo>
                      <a:lnTo>
                        <a:pt x="17128" y="1501"/>
                      </a:lnTo>
                      <a:lnTo>
                        <a:pt x="13281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537" name="Shape 1537"/>
                <p:cNvSpPr/>
                <p:nvPr/>
              </p:nvSpPr>
              <p:spPr>
                <a:xfrm>
                  <a:off x="0" y="1374127"/>
                  <a:ext cx="1588574" cy="7104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defTabSz="584200">
                    <a:defRPr b="1" sz="20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Email Server</a:t>
                  </a:r>
                </a:p>
              </p:txBody>
            </p:sp>
          </p:grpSp>
        </p:grpSp>
        <p:grpSp>
          <p:nvGrpSpPr>
            <p:cNvPr id="1553" name="Group 1553"/>
            <p:cNvGrpSpPr/>
            <p:nvPr/>
          </p:nvGrpSpPr>
          <p:grpSpPr>
            <a:xfrm>
              <a:off x="6835249" y="1163213"/>
              <a:ext cx="2786627" cy="2263522"/>
              <a:chOff x="0" y="0"/>
              <a:chExt cx="2786626" cy="2263520"/>
            </a:xfrm>
          </p:grpSpPr>
          <p:grpSp>
            <p:nvGrpSpPr>
              <p:cNvPr id="1549" name="Group 1549"/>
              <p:cNvGrpSpPr/>
              <p:nvPr/>
            </p:nvGrpSpPr>
            <p:grpSpPr>
              <a:xfrm>
                <a:off x="0" y="-1"/>
                <a:ext cx="2786627" cy="2263522"/>
                <a:chOff x="0" y="0"/>
                <a:chExt cx="2786626" cy="2263520"/>
              </a:xfrm>
            </p:grpSpPr>
            <p:grpSp>
              <p:nvGrpSpPr>
                <p:cNvPr id="1542" name="Group 1542"/>
                <p:cNvGrpSpPr/>
                <p:nvPr/>
              </p:nvGrpSpPr>
              <p:grpSpPr>
                <a:xfrm>
                  <a:off x="676138" y="30066"/>
                  <a:ext cx="1013959" cy="774517"/>
                  <a:chOff x="0" y="0"/>
                  <a:chExt cx="1013957" cy="774515"/>
                </a:xfrm>
              </p:grpSpPr>
              <p:sp>
                <p:nvSpPr>
                  <p:cNvPr id="1540" name="Shape 1540"/>
                  <p:cNvSpPr/>
                  <p:nvPr/>
                </p:nvSpPr>
                <p:spPr>
                  <a:xfrm>
                    <a:off x="0" y="0"/>
                    <a:ext cx="1013958" cy="774516"/>
                  </a:xfrm>
                  <a:prstGeom prst="rect">
                    <a:avLst/>
                  </a:prstGeom>
                  <a:solidFill>
                    <a:srgbClr val="A6AAA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00458" tIns="100458" rIns="100458" bIns="100458" numCol="1" anchor="ctr">
                    <a:noAutofit/>
                  </a:bodyPr>
                  <a:lstStyle/>
                  <a:p>
                    <a:pPr defTabSz="1155278">
                      <a:defRPr sz="44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1541" name="Shape 1541"/>
                  <p:cNvSpPr/>
                  <p:nvPr/>
                </p:nvSpPr>
                <p:spPr>
                  <a:xfrm>
                    <a:off x="5821" y="71889"/>
                    <a:ext cx="925716" cy="63073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100458" tIns="100458" rIns="100458" bIns="100458" numCol="1" anchor="ctr">
                    <a:noAutofit/>
                  </a:bodyPr>
                  <a:lstStyle>
                    <a:lvl1pPr defTabSz="1155278">
                      <a:defRPr b="1" i="1" sz="160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pPr/>
                    <a:r>
                      <a:t>SFTP</a:t>
                    </a:r>
                  </a:p>
                </p:txBody>
              </p:sp>
            </p:grpSp>
            <p:grpSp>
              <p:nvGrpSpPr>
                <p:cNvPr id="1545" name="Group 1545"/>
                <p:cNvGrpSpPr/>
                <p:nvPr/>
              </p:nvGrpSpPr>
              <p:grpSpPr>
                <a:xfrm>
                  <a:off x="0" y="240248"/>
                  <a:ext cx="1013958" cy="774516"/>
                  <a:chOff x="0" y="0"/>
                  <a:chExt cx="1013957" cy="774515"/>
                </a:xfrm>
              </p:grpSpPr>
              <p:sp>
                <p:nvSpPr>
                  <p:cNvPr id="1543" name="Shape 1543"/>
                  <p:cNvSpPr/>
                  <p:nvPr/>
                </p:nvSpPr>
                <p:spPr>
                  <a:xfrm>
                    <a:off x="0" y="0"/>
                    <a:ext cx="1013958" cy="774516"/>
                  </a:xfrm>
                  <a:prstGeom prst="rect">
                    <a:avLst/>
                  </a:prstGeom>
                  <a:solidFill>
                    <a:srgbClr val="A6AAA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00458" tIns="100458" rIns="100458" bIns="100458" numCol="1" anchor="ctr">
                    <a:noAutofit/>
                  </a:bodyPr>
                  <a:lstStyle/>
                  <a:p>
                    <a:pPr defTabSz="1155278">
                      <a:defRPr sz="44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1544" name="Shape 1544"/>
                  <p:cNvSpPr/>
                  <p:nvPr/>
                </p:nvSpPr>
                <p:spPr>
                  <a:xfrm>
                    <a:off x="5821" y="71889"/>
                    <a:ext cx="925716" cy="63073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100458" tIns="100458" rIns="100458" bIns="100458" numCol="1" anchor="ctr">
                    <a:noAutofit/>
                  </a:bodyPr>
                  <a:lstStyle>
                    <a:lvl1pPr defTabSz="1155278">
                      <a:defRPr b="1" i="1" sz="160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pPr/>
                    <a:r>
                      <a:t>NFS</a:t>
                    </a:r>
                  </a:p>
                </p:txBody>
              </p:sp>
            </p:grpSp>
            <p:grpSp>
              <p:nvGrpSpPr>
                <p:cNvPr id="1548" name="Group 1548"/>
                <p:cNvGrpSpPr/>
                <p:nvPr/>
              </p:nvGrpSpPr>
              <p:grpSpPr>
                <a:xfrm>
                  <a:off x="1417279" y="-1"/>
                  <a:ext cx="1369348" cy="2263522"/>
                  <a:chOff x="0" y="0"/>
                  <a:chExt cx="1369346" cy="2263520"/>
                </a:xfrm>
              </p:grpSpPr>
              <p:pic>
                <p:nvPicPr>
                  <p:cNvPr id="1546" name="image45.tif"/>
                  <p:cNvPicPr>
                    <a:picLocks noChangeAspect="1"/>
                  </p:cNvPicPr>
                  <p:nvPr/>
                </p:nvPicPr>
                <p:blipFill>
                  <a:blip r:embed="rId18">
                    <a:extLst/>
                  </a:blip>
                  <a:srcRect l="0" t="1057" r="21973" b="1158"/>
                  <a:stretch>
                    <a:fillRect/>
                  </a:stretch>
                </p:blipFill>
                <p:spPr>
                  <a:xfrm>
                    <a:off x="0" y="-1"/>
                    <a:ext cx="1227138" cy="16942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89" fill="norm" stroke="1" extrusionOk="0">
                        <a:moveTo>
                          <a:pt x="13238" y="0"/>
                        </a:moveTo>
                        <a:lnTo>
                          <a:pt x="6902" y="2524"/>
                        </a:lnTo>
                        <a:lnTo>
                          <a:pt x="0" y="5275"/>
                        </a:lnTo>
                        <a:lnTo>
                          <a:pt x="0" y="9250"/>
                        </a:lnTo>
                        <a:lnTo>
                          <a:pt x="0" y="10807"/>
                        </a:lnTo>
                        <a:lnTo>
                          <a:pt x="0" y="13563"/>
                        </a:lnTo>
                        <a:lnTo>
                          <a:pt x="0" y="18722"/>
                        </a:lnTo>
                        <a:lnTo>
                          <a:pt x="2235" y="19794"/>
                        </a:lnTo>
                        <a:cubicBezTo>
                          <a:pt x="3461" y="20384"/>
                          <a:pt x="5048" y="20958"/>
                          <a:pt x="5763" y="21063"/>
                        </a:cubicBezTo>
                        <a:cubicBezTo>
                          <a:pt x="6478" y="21169"/>
                          <a:pt x="7182" y="21386"/>
                          <a:pt x="7321" y="21549"/>
                        </a:cubicBezTo>
                        <a:cubicBezTo>
                          <a:pt x="7336" y="21567"/>
                          <a:pt x="7893" y="21572"/>
                          <a:pt x="8013" y="21589"/>
                        </a:cubicBezTo>
                        <a:cubicBezTo>
                          <a:pt x="8644" y="21465"/>
                          <a:pt x="9212" y="21304"/>
                          <a:pt x="9871" y="21033"/>
                        </a:cubicBezTo>
                        <a:cubicBezTo>
                          <a:pt x="11722" y="20272"/>
                          <a:pt x="11956" y="20250"/>
                          <a:pt x="13476" y="20709"/>
                        </a:cubicBezTo>
                        <a:cubicBezTo>
                          <a:pt x="16421" y="21600"/>
                          <a:pt x="19239" y="20423"/>
                          <a:pt x="19239" y="18307"/>
                        </a:cubicBezTo>
                        <a:cubicBezTo>
                          <a:pt x="19239" y="17758"/>
                          <a:pt x="19675" y="17248"/>
                          <a:pt x="20426" y="16891"/>
                        </a:cubicBezTo>
                        <a:lnTo>
                          <a:pt x="21600" y="16324"/>
                        </a:lnTo>
                        <a:lnTo>
                          <a:pt x="21481" y="9659"/>
                        </a:lnTo>
                        <a:lnTo>
                          <a:pt x="21349" y="2994"/>
                        </a:lnTo>
                        <a:lnTo>
                          <a:pt x="18184" y="1790"/>
                        </a:lnTo>
                        <a:cubicBezTo>
                          <a:pt x="16444" y="1128"/>
                          <a:pt x="14772" y="407"/>
                          <a:pt x="14461" y="182"/>
                        </a:cubicBezTo>
                        <a:cubicBezTo>
                          <a:pt x="14349" y="101"/>
                          <a:pt x="13684" y="56"/>
                          <a:pt x="13238" y="0"/>
                        </a:cubicBezTo>
                        <a:close/>
                      </a:path>
                    </a:pathLst>
                  </a:cu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547" name="Shape 1547"/>
                  <p:cNvSpPr/>
                  <p:nvPr/>
                </p:nvSpPr>
                <p:spPr>
                  <a:xfrm>
                    <a:off x="31567" y="1617621"/>
                    <a:ext cx="1337780" cy="64590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584200">
                      <a:defRPr b="1" sz="1800">
                        <a:solidFill>
                          <a:srgbClr val="0433FF"/>
                        </a:solidFill>
                        <a:effectLst>
                          <a:outerShdw sx="100000" sy="100000" kx="0" ky="0" algn="b" rotWithShape="0" blurRad="50800" dist="38100" dir="5400000">
                            <a:srgbClr val="000000"/>
                          </a:outerShdw>
                        </a:effectLst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pPr>
                    <a:r>
                      <a:t>Servidor</a:t>
                    </a:r>
                  </a:p>
                  <a:p>
                    <a:pPr defTabSz="584200">
                      <a:defRPr b="1" sz="1800">
                        <a:solidFill>
                          <a:srgbClr val="0433FF"/>
                        </a:solidFill>
                        <a:effectLst>
                          <a:outerShdw sx="100000" sy="100000" kx="0" ky="0" algn="b" rotWithShape="0" blurRad="50800" dist="38100" dir="5400000">
                            <a:srgbClr val="000000"/>
                          </a:outerShdw>
                        </a:effectLst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pPr>
                    <a:r>
                      <a:t>Aplicação</a:t>
                    </a:r>
                  </a:p>
                </p:txBody>
              </p:sp>
            </p:grpSp>
          </p:grpSp>
          <p:grpSp>
            <p:nvGrpSpPr>
              <p:cNvPr id="1552" name="Group 1552"/>
              <p:cNvGrpSpPr/>
              <p:nvPr/>
            </p:nvGrpSpPr>
            <p:grpSpPr>
              <a:xfrm>
                <a:off x="328929" y="744502"/>
                <a:ext cx="1013959" cy="774517"/>
                <a:chOff x="0" y="0"/>
                <a:chExt cx="1013957" cy="774515"/>
              </a:xfrm>
            </p:grpSpPr>
            <p:sp>
              <p:nvSpPr>
                <p:cNvPr id="1550" name="Shape 1550"/>
                <p:cNvSpPr/>
                <p:nvPr/>
              </p:nvSpPr>
              <p:spPr>
                <a:xfrm>
                  <a:off x="0" y="0"/>
                  <a:ext cx="1013958" cy="774516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00458" tIns="100458" rIns="100458" bIns="100458" numCol="1" anchor="ctr">
                  <a:noAutofit/>
                </a:bodyPr>
                <a:lstStyle/>
                <a:p>
                  <a:pPr defTabSz="1155278">
                    <a:defRPr sz="4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51" name="Shape 1551"/>
                <p:cNvSpPr/>
                <p:nvPr/>
              </p:nvSpPr>
              <p:spPr>
                <a:xfrm>
                  <a:off x="5821" y="71889"/>
                  <a:ext cx="925716" cy="6307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0458" tIns="100458" rIns="100458" bIns="100458" numCol="1" anchor="ctr">
                  <a:noAutofit/>
                </a:bodyPr>
                <a:lstStyle>
                  <a:lvl1pPr defTabSz="1155278">
                    <a:defRPr b="1" i="1" sz="16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Web</a:t>
                  </a:r>
                </a:p>
              </p:txBody>
            </p:sp>
          </p:grpSp>
        </p:grpSp>
        <p:grpSp>
          <p:nvGrpSpPr>
            <p:cNvPr id="1563" name="Group 1563"/>
            <p:cNvGrpSpPr/>
            <p:nvPr/>
          </p:nvGrpSpPr>
          <p:grpSpPr>
            <a:xfrm>
              <a:off x="4111465" y="970648"/>
              <a:ext cx="1873685" cy="2341302"/>
              <a:chOff x="13845" y="0"/>
              <a:chExt cx="1873684" cy="2341300"/>
            </a:xfrm>
          </p:grpSpPr>
          <p:grpSp>
            <p:nvGrpSpPr>
              <p:cNvPr id="1556" name="Group 1556"/>
              <p:cNvGrpSpPr/>
              <p:nvPr/>
            </p:nvGrpSpPr>
            <p:grpSpPr>
              <a:xfrm>
                <a:off x="767628" y="0"/>
                <a:ext cx="1013959" cy="774516"/>
                <a:chOff x="0" y="0"/>
                <a:chExt cx="1013957" cy="774515"/>
              </a:xfrm>
            </p:grpSpPr>
            <p:sp>
              <p:nvSpPr>
                <p:cNvPr id="1554" name="Shape 1554"/>
                <p:cNvSpPr/>
                <p:nvPr/>
              </p:nvSpPr>
              <p:spPr>
                <a:xfrm>
                  <a:off x="0" y="0"/>
                  <a:ext cx="1013958" cy="774516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00458" tIns="100458" rIns="100458" bIns="100458" numCol="1" anchor="ctr">
                  <a:noAutofit/>
                </a:bodyPr>
                <a:lstStyle/>
                <a:p>
                  <a:pPr defTabSz="1155278">
                    <a:defRPr sz="4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55" name="Shape 1555"/>
                <p:cNvSpPr/>
                <p:nvPr/>
              </p:nvSpPr>
              <p:spPr>
                <a:xfrm>
                  <a:off x="5821" y="71889"/>
                  <a:ext cx="925716" cy="6307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0458" tIns="100458" rIns="100458" bIns="100458" numCol="1" anchor="ctr">
                  <a:noAutofit/>
                </a:bodyPr>
                <a:lstStyle>
                  <a:lvl1pPr defTabSz="1155278">
                    <a:defRPr b="1" i="1" sz="16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SFTP</a:t>
                  </a:r>
                </a:p>
              </p:txBody>
            </p:sp>
          </p:grpSp>
          <p:grpSp>
            <p:nvGrpSpPr>
              <p:cNvPr id="1559" name="Group 1559"/>
              <p:cNvGrpSpPr/>
              <p:nvPr/>
            </p:nvGrpSpPr>
            <p:grpSpPr>
              <a:xfrm>
                <a:off x="85383" y="232755"/>
                <a:ext cx="1013959" cy="774516"/>
                <a:chOff x="0" y="0"/>
                <a:chExt cx="1013957" cy="774515"/>
              </a:xfrm>
            </p:grpSpPr>
            <p:sp>
              <p:nvSpPr>
                <p:cNvPr id="1557" name="Shape 1557"/>
                <p:cNvSpPr/>
                <p:nvPr/>
              </p:nvSpPr>
              <p:spPr>
                <a:xfrm>
                  <a:off x="0" y="0"/>
                  <a:ext cx="1013958" cy="774516"/>
                </a:xfrm>
                <a:prstGeom prst="rect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00458" tIns="100458" rIns="100458" bIns="100458" numCol="1" anchor="ctr">
                  <a:noAutofit/>
                </a:bodyPr>
                <a:lstStyle/>
                <a:p>
                  <a:pPr defTabSz="1155278">
                    <a:defRPr sz="4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58" name="Shape 1558"/>
                <p:cNvSpPr/>
                <p:nvPr/>
              </p:nvSpPr>
              <p:spPr>
                <a:xfrm>
                  <a:off x="5821" y="71889"/>
                  <a:ext cx="925716" cy="6307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0458" tIns="100458" rIns="100458" bIns="100458" numCol="1" anchor="ctr">
                  <a:noAutofit/>
                </a:bodyPr>
                <a:lstStyle>
                  <a:lvl1pPr defTabSz="1155278">
                    <a:defRPr b="1" i="1" sz="1600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Odette</a:t>
                  </a:r>
                </a:p>
              </p:txBody>
            </p:sp>
          </p:grpSp>
          <p:grpSp>
            <p:nvGrpSpPr>
              <p:cNvPr id="1562" name="Group 1562"/>
              <p:cNvGrpSpPr/>
              <p:nvPr/>
            </p:nvGrpSpPr>
            <p:grpSpPr>
              <a:xfrm>
                <a:off x="13844" y="731575"/>
                <a:ext cx="1873686" cy="1609726"/>
                <a:chOff x="13844" y="0"/>
                <a:chExt cx="1873684" cy="1609725"/>
              </a:xfrm>
            </p:grpSpPr>
            <p:pic>
              <p:nvPicPr>
                <p:cNvPr id="1560" name="image42.tif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rcRect l="0" t="847" r="9289" b="1110"/>
                <a:stretch>
                  <a:fillRect/>
                </a:stretch>
              </p:blipFill>
              <p:spPr>
                <a:xfrm>
                  <a:off x="13844" y="0"/>
                  <a:ext cx="1085455" cy="16097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169" y="0"/>
                      </a:moveTo>
                      <a:lnTo>
                        <a:pt x="4810" y="1752"/>
                      </a:lnTo>
                      <a:lnTo>
                        <a:pt x="0" y="3675"/>
                      </a:lnTo>
                      <a:lnTo>
                        <a:pt x="0" y="8180"/>
                      </a:lnTo>
                      <a:lnTo>
                        <a:pt x="0" y="8228"/>
                      </a:lnTo>
                      <a:lnTo>
                        <a:pt x="0" y="10827"/>
                      </a:lnTo>
                      <a:lnTo>
                        <a:pt x="0" y="12770"/>
                      </a:lnTo>
                      <a:lnTo>
                        <a:pt x="0" y="16551"/>
                      </a:lnTo>
                      <a:lnTo>
                        <a:pt x="1666" y="17201"/>
                      </a:lnTo>
                      <a:lnTo>
                        <a:pt x="2369" y="17446"/>
                      </a:lnTo>
                      <a:cubicBezTo>
                        <a:pt x="3282" y="17784"/>
                        <a:pt x="4247" y="18107"/>
                        <a:pt x="4517" y="18107"/>
                      </a:cubicBezTo>
                      <a:cubicBezTo>
                        <a:pt x="4836" y="18107"/>
                        <a:pt x="5783" y="18491"/>
                        <a:pt x="6626" y="18953"/>
                      </a:cubicBezTo>
                      <a:cubicBezTo>
                        <a:pt x="6939" y="19124"/>
                        <a:pt x="7419" y="19294"/>
                        <a:pt x="7850" y="19496"/>
                      </a:cubicBezTo>
                      <a:cubicBezTo>
                        <a:pt x="10295" y="20476"/>
                        <a:pt x="12067" y="21289"/>
                        <a:pt x="11870" y="21504"/>
                      </a:cubicBezTo>
                      <a:cubicBezTo>
                        <a:pt x="11837" y="21540"/>
                        <a:pt x="12304" y="21568"/>
                        <a:pt x="12447" y="21600"/>
                      </a:cubicBezTo>
                      <a:cubicBezTo>
                        <a:pt x="12724" y="21574"/>
                        <a:pt x="13075" y="21546"/>
                        <a:pt x="13047" y="21515"/>
                      </a:cubicBezTo>
                      <a:cubicBezTo>
                        <a:pt x="12882" y="21335"/>
                        <a:pt x="14754" y="20417"/>
                        <a:pt x="17185" y="19464"/>
                      </a:cubicBezTo>
                      <a:lnTo>
                        <a:pt x="19428" y="18580"/>
                      </a:lnTo>
                      <a:lnTo>
                        <a:pt x="21600" y="17675"/>
                      </a:lnTo>
                      <a:lnTo>
                        <a:pt x="21600" y="11215"/>
                      </a:lnTo>
                      <a:lnTo>
                        <a:pt x="21600" y="11194"/>
                      </a:lnTo>
                      <a:lnTo>
                        <a:pt x="21600" y="4718"/>
                      </a:lnTo>
                      <a:lnTo>
                        <a:pt x="16056" y="2593"/>
                      </a:lnTo>
                      <a:cubicBezTo>
                        <a:pt x="13007" y="1430"/>
                        <a:pt x="10371" y="327"/>
                        <a:pt x="10204" y="144"/>
                      </a:cubicBezTo>
                      <a:cubicBezTo>
                        <a:pt x="10152" y="88"/>
                        <a:pt x="9586" y="47"/>
                        <a:pt x="9169" y="0"/>
                      </a:cubicBez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561" name="Shape 1561"/>
                <p:cNvSpPr/>
                <p:nvPr/>
              </p:nvSpPr>
              <p:spPr>
                <a:xfrm>
                  <a:off x="1080111" y="443437"/>
                  <a:ext cx="807419" cy="3719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defTabSz="584200">
                    <a:defRPr b="1" sz="1800">
                      <a:solidFill>
                        <a:srgbClr val="0433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RVS</a:t>
                  </a:r>
                </a:p>
              </p:txBody>
            </p:sp>
          </p:grpSp>
        </p:grpSp>
        <p:pic>
          <p:nvPicPr>
            <p:cNvPr id="1564" name=""/>
            <p:cNvPicPr>
              <a:picLocks noChangeAspect="0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12700" y="368435"/>
              <a:ext cx="9737253" cy="3237864"/>
            </a:xfrm>
            <a:prstGeom prst="rect">
              <a:avLst/>
            </a:prstGeom>
            <a:effectLst/>
          </p:spPr>
        </p:pic>
        <p:grpSp>
          <p:nvGrpSpPr>
            <p:cNvPr id="1568" name="Group 1568"/>
            <p:cNvGrpSpPr/>
            <p:nvPr/>
          </p:nvGrpSpPr>
          <p:grpSpPr>
            <a:xfrm rot="21558217">
              <a:off x="4130196" y="15081"/>
              <a:ext cx="2737335" cy="551546"/>
              <a:chOff x="0" y="7567"/>
              <a:chExt cx="2737333" cy="551544"/>
            </a:xfrm>
          </p:grpSpPr>
          <p:sp>
            <p:nvSpPr>
              <p:cNvPr id="1566" name="Shape 1566"/>
              <p:cNvSpPr/>
              <p:nvPr/>
            </p:nvSpPr>
            <p:spPr>
              <a:xfrm>
                <a:off x="0" y="71437"/>
                <a:ext cx="2737334" cy="423806"/>
              </a:xfrm>
              <a:prstGeom prst="rect">
                <a:avLst/>
              </a:prstGeom>
              <a:solidFill>
                <a:srgbClr val="E84F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00458" tIns="100458" rIns="100458" bIns="100458" numCol="1" anchor="ctr">
                <a:noAutofit/>
              </a:bodyPr>
              <a:lstStyle/>
              <a:p>
                <a:pPr defTabSz="1155278">
                  <a:defRPr sz="4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67" name="Shape 1567"/>
              <p:cNvSpPr/>
              <p:nvPr/>
            </p:nvSpPr>
            <p:spPr>
              <a:xfrm>
                <a:off x="643552" y="7567"/>
                <a:ext cx="1450230" cy="551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0458" tIns="100458" rIns="100458" bIns="100458" numCol="1" anchor="ctr">
                <a:noAutofit/>
              </a:bodyPr>
              <a:lstStyle>
                <a:lvl1pPr algn="l" defTabSz="1155278">
                  <a:lnSpc>
                    <a:spcPct val="120000"/>
                  </a:lnSpc>
                  <a:defRPr b="1" sz="16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REDE DMZ</a:t>
                </a:r>
              </a:p>
            </p:txBody>
          </p:sp>
        </p:grpSp>
      </p:grpSp>
      <p:grpSp>
        <p:nvGrpSpPr>
          <p:cNvPr id="1574" name="Group 1574"/>
          <p:cNvGrpSpPr/>
          <p:nvPr/>
        </p:nvGrpSpPr>
        <p:grpSpPr>
          <a:xfrm>
            <a:off x="12681987" y="6310095"/>
            <a:ext cx="1793547" cy="935613"/>
            <a:chOff x="0" y="12075"/>
            <a:chExt cx="1793545" cy="935612"/>
          </a:xfrm>
        </p:grpSpPr>
        <p:grpSp>
          <p:nvGrpSpPr>
            <p:cNvPr id="1572" name="Group 1572"/>
            <p:cNvGrpSpPr/>
            <p:nvPr/>
          </p:nvGrpSpPr>
          <p:grpSpPr>
            <a:xfrm>
              <a:off x="121231" y="29934"/>
              <a:ext cx="1672315" cy="917754"/>
              <a:chOff x="0" y="12075"/>
              <a:chExt cx="1672314" cy="917752"/>
            </a:xfrm>
          </p:grpSpPr>
          <p:sp>
            <p:nvSpPr>
              <p:cNvPr id="1570" name="Shape 1570"/>
              <p:cNvSpPr/>
              <p:nvPr/>
            </p:nvSpPr>
            <p:spPr>
              <a:xfrm>
                <a:off x="0" y="131738"/>
                <a:ext cx="1481488" cy="6784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Web</a:t>
                </a:r>
              </a:p>
              <a:p>
                <a: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por SSL</a:t>
                </a:r>
              </a:p>
            </p:txBody>
          </p:sp>
          <p:sp>
            <p:nvSpPr>
              <p:cNvPr id="1571" name="Shape 1571"/>
              <p:cNvSpPr/>
              <p:nvPr/>
            </p:nvSpPr>
            <p:spPr>
              <a:xfrm>
                <a:off x="1245991" y="12075"/>
                <a:ext cx="426324" cy="917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428625">
                  <a:tabLst>
                    <a:tab pos="1498600" algn="l"/>
                  </a:tabLst>
                  <a:defRPr sz="62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}</a:t>
                </a:r>
              </a:p>
            </p:txBody>
          </p:sp>
        </p:grpSp>
        <p:sp>
          <p:nvSpPr>
            <p:cNvPr id="1573" name="Shape 1573"/>
            <p:cNvSpPr/>
            <p:nvPr/>
          </p:nvSpPr>
          <p:spPr>
            <a:xfrm>
              <a:off x="0" y="12075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{</a:t>
              </a:r>
            </a:p>
          </p:txBody>
        </p:sp>
      </p:grpSp>
      <p:grpSp>
        <p:nvGrpSpPr>
          <p:cNvPr id="1619" name="Group 1619"/>
          <p:cNvGrpSpPr/>
          <p:nvPr/>
        </p:nvGrpSpPr>
        <p:grpSpPr>
          <a:xfrm>
            <a:off x="506959" y="6180367"/>
            <a:ext cx="5955232" cy="4332263"/>
            <a:chOff x="0" y="0"/>
            <a:chExt cx="5955231" cy="4332261"/>
          </a:xfrm>
        </p:grpSpPr>
        <p:sp>
          <p:nvSpPr>
            <p:cNvPr id="1575" name="Shape 1575"/>
            <p:cNvSpPr/>
            <p:nvPr/>
          </p:nvSpPr>
          <p:spPr>
            <a:xfrm>
              <a:off x="73228" y="0"/>
              <a:ext cx="5882004" cy="3882167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0">
                  <a:srgbClr val="C286FC"/>
                </a:gs>
                <a:gs pos="100000">
                  <a:srgbClr val="A558D7"/>
                </a:gs>
              </a:gsLst>
              <a:lin ang="5400000" scaled="0"/>
            </a:gradFill>
            <a:ln w="12700" cap="flat">
              <a:noFill/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</a:p>
          </p:txBody>
        </p:sp>
        <p:grpSp>
          <p:nvGrpSpPr>
            <p:cNvPr id="1615" name="Group 1615"/>
            <p:cNvGrpSpPr/>
            <p:nvPr/>
          </p:nvGrpSpPr>
          <p:grpSpPr>
            <a:xfrm>
              <a:off x="595210" y="224664"/>
              <a:ext cx="4838040" cy="3486417"/>
              <a:chOff x="0" y="-114041"/>
              <a:chExt cx="4838039" cy="3486415"/>
            </a:xfrm>
          </p:grpSpPr>
          <p:sp>
            <p:nvSpPr>
              <p:cNvPr id="1576" name="Shape 1576"/>
              <p:cNvSpPr/>
              <p:nvPr/>
            </p:nvSpPr>
            <p:spPr>
              <a:xfrm>
                <a:off x="1755159" y="-114042"/>
                <a:ext cx="293273" cy="293272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77" name="Shape 1577"/>
              <p:cNvSpPr/>
              <p:nvPr/>
            </p:nvSpPr>
            <p:spPr>
              <a:xfrm>
                <a:off x="3520754" y="3079102"/>
                <a:ext cx="293273" cy="293272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78" name="Shape 1578"/>
              <p:cNvSpPr/>
              <p:nvPr/>
            </p:nvSpPr>
            <p:spPr>
              <a:xfrm>
                <a:off x="89987" y="2644760"/>
                <a:ext cx="293273" cy="293273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79" name="Shape 1579"/>
              <p:cNvSpPr/>
              <p:nvPr/>
            </p:nvSpPr>
            <p:spPr>
              <a:xfrm>
                <a:off x="1552281" y="2307749"/>
                <a:ext cx="293273" cy="293273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80" name="Shape 1580"/>
              <p:cNvSpPr/>
              <p:nvPr/>
            </p:nvSpPr>
            <p:spPr>
              <a:xfrm>
                <a:off x="3631258" y="921647"/>
                <a:ext cx="293273" cy="293273"/>
              </a:xfrm>
              <a:prstGeom prst="roundRect">
                <a:avLst>
                  <a:gd name="adj" fmla="val 15000"/>
                </a:avLst>
              </a:prstGeom>
              <a:solidFill>
                <a:schemeClr val="accent6">
                  <a:lumOff val="-874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81" name="Shape 1581"/>
              <p:cNvSpPr/>
              <p:nvPr/>
            </p:nvSpPr>
            <p:spPr>
              <a:xfrm>
                <a:off x="483681" y="1754030"/>
                <a:ext cx="293273" cy="293273"/>
              </a:xfrm>
              <a:prstGeom prst="roundRect">
                <a:avLst>
                  <a:gd name="adj" fmla="val 15000"/>
                </a:avLst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82" name="Shape 1582"/>
              <p:cNvSpPr/>
              <p:nvPr/>
            </p:nvSpPr>
            <p:spPr>
              <a:xfrm>
                <a:off x="1222240" y="1078628"/>
                <a:ext cx="293273" cy="293273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83" name="Shape 1583"/>
              <p:cNvSpPr/>
              <p:nvPr/>
            </p:nvSpPr>
            <p:spPr>
              <a:xfrm>
                <a:off x="0" y="921647"/>
                <a:ext cx="293272" cy="293273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84" name="Shape 1584"/>
              <p:cNvSpPr/>
              <p:nvPr/>
            </p:nvSpPr>
            <p:spPr>
              <a:xfrm>
                <a:off x="920699" y="3079102"/>
                <a:ext cx="293273" cy="293272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85" name="Shape 1585"/>
              <p:cNvSpPr/>
              <p:nvPr/>
            </p:nvSpPr>
            <p:spPr>
              <a:xfrm>
                <a:off x="3026636" y="0"/>
                <a:ext cx="293273" cy="293272"/>
              </a:xfrm>
              <a:prstGeom prst="roundRect">
                <a:avLst>
                  <a:gd name="adj" fmla="val 15000"/>
                </a:avLst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86" name="Shape 1586"/>
              <p:cNvSpPr/>
              <p:nvPr/>
            </p:nvSpPr>
            <p:spPr>
              <a:xfrm>
                <a:off x="2895231" y="2400829"/>
                <a:ext cx="293272" cy="293272"/>
              </a:xfrm>
              <a:prstGeom prst="roundRect">
                <a:avLst>
                  <a:gd name="adj" fmla="val 15000"/>
                </a:avLst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1587" name="Shape 1587"/>
              <p:cNvSpPr/>
              <p:nvPr/>
            </p:nvSpPr>
            <p:spPr>
              <a:xfrm>
                <a:off x="483681" y="135500"/>
                <a:ext cx="293273" cy="293273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cxnSp>
            <p:nvCxnSpPr>
              <p:cNvPr id="1588" name="Connector 1588"/>
              <p:cNvCxnSpPr>
                <a:stCxn id="1585" idx="0"/>
                <a:endCxn id="1580" idx="0"/>
              </p:cNvCxnSpPr>
              <p:nvPr/>
            </p:nvCxnSpPr>
            <p:spPr>
              <a:xfrm>
                <a:off x="3173272" y="146635"/>
                <a:ext cx="604623" cy="921649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sp>
            <p:nvSpPr>
              <p:cNvPr id="1589" name="Shape 1589"/>
              <p:cNvSpPr/>
              <p:nvPr/>
            </p:nvSpPr>
            <p:spPr>
              <a:xfrm>
                <a:off x="2800386" y="1200414"/>
                <a:ext cx="293273" cy="293273"/>
              </a:xfrm>
              <a:prstGeom prst="roundRect">
                <a:avLst>
                  <a:gd name="adj" fmla="val 15000"/>
                </a:avLst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cxnSp>
            <p:nvCxnSpPr>
              <p:cNvPr id="1590" name="Connector 1590"/>
              <p:cNvCxnSpPr>
                <a:stCxn id="1576" idx="0"/>
                <a:endCxn id="1586" idx="0"/>
              </p:cNvCxnSpPr>
              <p:nvPr/>
            </p:nvCxnSpPr>
            <p:spPr>
              <a:xfrm>
                <a:off x="1901795" y="32593"/>
                <a:ext cx="1140073" cy="2514872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591" name="Connector 1591"/>
              <p:cNvCxnSpPr>
                <a:stCxn id="1589" idx="0"/>
                <a:endCxn id="1578" idx="0"/>
              </p:cNvCxnSpPr>
              <p:nvPr/>
            </p:nvCxnSpPr>
            <p:spPr>
              <a:xfrm flipH="1">
                <a:off x="236623" y="1347050"/>
                <a:ext cx="2710400" cy="1444347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592" name="Connector 1592"/>
              <p:cNvCxnSpPr>
                <a:stCxn id="1577" idx="0"/>
                <a:endCxn id="1580" idx="0"/>
              </p:cNvCxnSpPr>
              <p:nvPr/>
            </p:nvCxnSpPr>
            <p:spPr>
              <a:xfrm flipV="1">
                <a:off x="3667390" y="1068283"/>
                <a:ext cx="110505" cy="2157456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593" name="Connector 1593"/>
              <p:cNvCxnSpPr>
                <a:stCxn id="1589" idx="0"/>
                <a:endCxn id="1580" idx="0"/>
              </p:cNvCxnSpPr>
              <p:nvPr/>
            </p:nvCxnSpPr>
            <p:spPr>
              <a:xfrm flipV="1">
                <a:off x="2947022" y="1068283"/>
                <a:ext cx="830873" cy="278768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594" name="Connector 1594"/>
              <p:cNvCxnSpPr>
                <a:stCxn id="1579" idx="0"/>
                <a:endCxn id="1585" idx="0"/>
              </p:cNvCxnSpPr>
              <p:nvPr/>
            </p:nvCxnSpPr>
            <p:spPr>
              <a:xfrm flipV="1">
                <a:off x="1698917" y="146635"/>
                <a:ext cx="1474356" cy="2307751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595" name="Connector 1595"/>
              <p:cNvCxnSpPr>
                <a:stCxn id="1587" idx="0"/>
                <a:endCxn id="1580" idx="0"/>
              </p:cNvCxnSpPr>
              <p:nvPr/>
            </p:nvCxnSpPr>
            <p:spPr>
              <a:xfrm>
                <a:off x="630317" y="282136"/>
                <a:ext cx="3147578" cy="786148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tailEnd type="stealth" w="med" len="med"/>
              </a:ln>
              <a:effectLst/>
            </p:spPr>
          </p:cxnSp>
          <p:cxnSp>
            <p:nvCxnSpPr>
              <p:cNvPr id="1596" name="Connector 1596"/>
              <p:cNvCxnSpPr>
                <a:stCxn id="1589" idx="0"/>
                <a:endCxn id="1581" idx="0"/>
              </p:cNvCxnSpPr>
              <p:nvPr/>
            </p:nvCxnSpPr>
            <p:spPr>
              <a:xfrm flipH="1">
                <a:off x="630317" y="1347050"/>
                <a:ext cx="2316706" cy="553617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597" name="Connector 1597"/>
              <p:cNvCxnSpPr>
                <a:stCxn id="1586" idx="0"/>
                <a:endCxn id="1589" idx="0"/>
              </p:cNvCxnSpPr>
              <p:nvPr/>
            </p:nvCxnSpPr>
            <p:spPr>
              <a:xfrm flipH="1" flipV="1">
                <a:off x="2947022" y="1347050"/>
                <a:ext cx="94846" cy="1200415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598" name="Connector 1598"/>
              <p:cNvCxnSpPr>
                <a:stCxn id="1586" idx="0"/>
                <a:endCxn id="1577" idx="0"/>
              </p:cNvCxnSpPr>
              <p:nvPr/>
            </p:nvCxnSpPr>
            <p:spPr>
              <a:xfrm>
                <a:off x="3041867" y="2547464"/>
                <a:ext cx="625524" cy="678275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599" name="Connector 1599"/>
              <p:cNvCxnSpPr>
                <a:stCxn id="1584" idx="0"/>
                <a:endCxn id="1577" idx="0"/>
              </p:cNvCxnSpPr>
              <p:nvPr/>
            </p:nvCxnSpPr>
            <p:spPr>
              <a:xfrm>
                <a:off x="1067335" y="3225738"/>
                <a:ext cx="2600056" cy="1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tailEnd type="stealth" w="med" len="med"/>
              </a:ln>
              <a:effectLst/>
            </p:spPr>
          </p:cxnSp>
          <p:cxnSp>
            <p:nvCxnSpPr>
              <p:cNvPr id="1600" name="Connector 1600"/>
              <p:cNvCxnSpPr>
                <a:stCxn id="1584" idx="0"/>
                <a:endCxn id="1582" idx="0"/>
              </p:cNvCxnSpPr>
              <p:nvPr/>
            </p:nvCxnSpPr>
            <p:spPr>
              <a:xfrm flipV="1">
                <a:off x="1067335" y="1225264"/>
                <a:ext cx="301542" cy="2000475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601" name="Connector 1601"/>
              <p:cNvCxnSpPr>
                <a:stCxn id="1579" idx="0"/>
                <a:endCxn id="1581" idx="0"/>
              </p:cNvCxnSpPr>
              <p:nvPr/>
            </p:nvCxnSpPr>
            <p:spPr>
              <a:xfrm flipH="1" flipV="1">
                <a:off x="630317" y="1900666"/>
                <a:ext cx="1068601" cy="553720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602" name="Connector 1602"/>
              <p:cNvCxnSpPr>
                <a:stCxn id="1582" idx="0"/>
                <a:endCxn id="1583" idx="0"/>
              </p:cNvCxnSpPr>
              <p:nvPr/>
            </p:nvCxnSpPr>
            <p:spPr>
              <a:xfrm flipH="1" flipV="1">
                <a:off x="146635" y="1068283"/>
                <a:ext cx="1222242" cy="156982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603" name="Connector 1603"/>
              <p:cNvCxnSpPr>
                <a:stCxn id="1587" idx="0"/>
                <a:endCxn id="1582" idx="0"/>
              </p:cNvCxnSpPr>
              <p:nvPr/>
            </p:nvCxnSpPr>
            <p:spPr>
              <a:xfrm>
                <a:off x="630317" y="282136"/>
                <a:ext cx="738560" cy="943129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604" name="Connector 1604"/>
              <p:cNvCxnSpPr>
                <a:stCxn id="1586" idx="0"/>
                <a:endCxn id="1582" idx="0"/>
              </p:cNvCxnSpPr>
              <p:nvPr/>
            </p:nvCxnSpPr>
            <p:spPr>
              <a:xfrm flipH="1" flipV="1">
                <a:off x="1368876" y="1225264"/>
                <a:ext cx="1672992" cy="1322201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sp>
            <p:nvSpPr>
              <p:cNvPr id="1605" name="Shape 1605"/>
              <p:cNvSpPr/>
              <p:nvPr/>
            </p:nvSpPr>
            <p:spPr>
              <a:xfrm>
                <a:off x="4454373" y="134521"/>
                <a:ext cx="293273" cy="293273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cxnSp>
            <p:nvCxnSpPr>
              <p:cNvPr id="1606" name="Connector 1606"/>
              <p:cNvCxnSpPr>
                <a:stCxn id="1605" idx="0"/>
                <a:endCxn id="1580" idx="0"/>
              </p:cNvCxnSpPr>
              <p:nvPr/>
            </p:nvCxnSpPr>
            <p:spPr>
              <a:xfrm flipH="1">
                <a:off x="3777894" y="281157"/>
                <a:ext cx="823116" cy="787127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sp>
            <p:nvSpPr>
              <p:cNvPr id="1607" name="Shape 1607"/>
              <p:cNvSpPr/>
              <p:nvPr/>
            </p:nvSpPr>
            <p:spPr>
              <a:xfrm>
                <a:off x="4544767" y="2077791"/>
                <a:ext cx="293273" cy="293272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cxnSp>
            <p:nvCxnSpPr>
              <p:cNvPr id="1608" name="Connector 1608"/>
              <p:cNvCxnSpPr>
                <a:stCxn id="1577" idx="0"/>
                <a:endCxn id="1607" idx="0"/>
              </p:cNvCxnSpPr>
              <p:nvPr/>
            </p:nvCxnSpPr>
            <p:spPr>
              <a:xfrm flipV="1">
                <a:off x="3667390" y="2224426"/>
                <a:ext cx="1024014" cy="1001313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sp>
            <p:nvSpPr>
              <p:cNvPr id="1609" name="Shape 1609"/>
              <p:cNvSpPr/>
              <p:nvPr/>
            </p:nvSpPr>
            <p:spPr>
              <a:xfrm>
                <a:off x="4297643" y="1574462"/>
                <a:ext cx="293273" cy="293273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cxnSp>
            <p:nvCxnSpPr>
              <p:cNvPr id="1610" name="Connector 1610"/>
              <p:cNvCxnSpPr>
                <a:stCxn id="1609" idx="0"/>
                <a:endCxn id="1605" idx="0"/>
              </p:cNvCxnSpPr>
              <p:nvPr/>
            </p:nvCxnSpPr>
            <p:spPr>
              <a:xfrm flipV="1">
                <a:off x="4444279" y="281157"/>
                <a:ext cx="156731" cy="1439942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611" name="Connector 1611"/>
              <p:cNvCxnSpPr>
                <a:stCxn id="1609" idx="0"/>
                <a:endCxn id="1580" idx="0"/>
              </p:cNvCxnSpPr>
              <p:nvPr/>
            </p:nvCxnSpPr>
            <p:spPr>
              <a:xfrm flipH="1" flipV="1">
                <a:off x="3777894" y="1068283"/>
                <a:ext cx="666386" cy="652816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cxnSp>
            <p:nvCxnSpPr>
              <p:cNvPr id="1612" name="Connector 1612"/>
              <p:cNvCxnSpPr>
                <a:stCxn id="1609" idx="0"/>
                <a:endCxn id="1586" idx="0"/>
              </p:cNvCxnSpPr>
              <p:nvPr/>
            </p:nvCxnSpPr>
            <p:spPr>
              <a:xfrm flipH="1">
                <a:off x="3041867" y="1721098"/>
                <a:ext cx="1402413" cy="826367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  <p:sp>
            <p:nvSpPr>
              <p:cNvPr id="1613" name="Shape 1613"/>
              <p:cNvSpPr/>
              <p:nvPr/>
            </p:nvSpPr>
            <p:spPr>
              <a:xfrm>
                <a:off x="4544767" y="3014403"/>
                <a:ext cx="293273" cy="293273"/>
              </a:xfrm>
              <a:prstGeom prst="roundRect">
                <a:avLst>
                  <a:gd name="adj" fmla="val 15000"/>
                </a:avLst>
              </a:prstGeom>
              <a:solidFill>
                <a:schemeClr val="accent6">
                  <a:satOff val="24555"/>
                  <a:lumOff val="2223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cxnSp>
            <p:nvCxnSpPr>
              <p:cNvPr id="1614" name="Connector 1614"/>
              <p:cNvCxnSpPr>
                <a:stCxn id="1613" idx="0"/>
                <a:endCxn id="1607" idx="0"/>
              </p:cNvCxnSpPr>
              <p:nvPr/>
            </p:nvCxnSpPr>
            <p:spPr>
              <a:xfrm flipV="1">
                <a:off x="4691403" y="2224426"/>
                <a:ext cx="1" cy="936614"/>
              </a:xfrm>
              <a:prstGeom prst="straightConnector1">
                <a:avLst/>
              </a:prstGeom>
              <a:ln w="508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  <a:headEnd type="stealth" w="med" len="med"/>
              </a:ln>
              <a:effectLst/>
            </p:spPr>
          </p:cxnSp>
        </p:grpSp>
        <p:grpSp>
          <p:nvGrpSpPr>
            <p:cNvPr id="1618" name="Group 1618"/>
            <p:cNvGrpSpPr/>
            <p:nvPr/>
          </p:nvGrpSpPr>
          <p:grpSpPr>
            <a:xfrm rot="19760328">
              <a:off x="76481" y="1267321"/>
              <a:ext cx="5463078" cy="1797620"/>
              <a:chOff x="0" y="0"/>
              <a:chExt cx="5463076" cy="1797619"/>
            </a:xfrm>
          </p:grpSpPr>
          <p:sp>
            <p:nvSpPr>
              <p:cNvPr id="1616" name="Shape 1616"/>
              <p:cNvSpPr/>
              <p:nvPr/>
            </p:nvSpPr>
            <p:spPr>
              <a:xfrm rot="21600000">
                <a:off x="-1" y="-1"/>
                <a:ext cx="5436323" cy="1797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INTEGRAÇÃO </a:t>
                </a:r>
              </a:p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DIFUSA</a:t>
                </a:r>
              </a:p>
            </p:txBody>
          </p:sp>
          <p:sp>
            <p:nvSpPr>
              <p:cNvPr id="1617" name="Shape 1617"/>
              <p:cNvSpPr/>
              <p:nvPr/>
            </p:nvSpPr>
            <p:spPr>
              <a:xfrm rot="21600000">
                <a:off x="26755" y="-1"/>
                <a:ext cx="5436322" cy="1797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4F4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INTEGRAÇÃO </a:t>
                </a:r>
              </a:p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4F4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DIFUSA</a:t>
                </a:r>
              </a:p>
            </p:txBody>
          </p:sp>
        </p:grpSp>
      </p:grpSp>
      <p:grpSp>
        <p:nvGrpSpPr>
          <p:cNvPr id="1623" name="Group 1623"/>
          <p:cNvGrpSpPr/>
          <p:nvPr/>
        </p:nvGrpSpPr>
        <p:grpSpPr>
          <a:xfrm>
            <a:off x="15693339" y="5549966"/>
            <a:ext cx="2185265" cy="1149709"/>
            <a:chOff x="0" y="14993"/>
            <a:chExt cx="2185263" cy="1149708"/>
          </a:xfrm>
        </p:grpSpPr>
        <p:sp>
          <p:nvSpPr>
            <p:cNvPr id="1620" name="Shape 1620"/>
            <p:cNvSpPr/>
            <p:nvPr/>
          </p:nvSpPr>
          <p:spPr>
            <a:xfrm>
              <a:off x="197554" y="163571"/>
              <a:ext cx="1839472" cy="842361"/>
            </a:xfrm>
            <a:prstGeom prst="rect">
              <a:avLst/>
            </a:prstGeom>
            <a:solidFill>
              <a:srgbClr val="F7FFF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16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Túnel VPN</a:t>
              </a:r>
            </a:p>
            <a:p>
              <a:pPr defTabSz="584200">
                <a:defRPr i="1" sz="16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por Firewall</a:t>
              </a: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1655925" y="14993"/>
              <a:ext cx="529339" cy="1139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0" y="25184"/>
              <a:ext cx="529339" cy="1139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{</a:t>
              </a:r>
            </a:p>
          </p:txBody>
        </p:sp>
      </p:grpSp>
      <p:pic>
        <p:nvPicPr>
          <p:cNvPr id="1624" name="image27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8917203" y="11660537"/>
            <a:ext cx="1703809" cy="950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Shape 1633"/>
          <p:cNvSpPr/>
          <p:nvPr/>
        </p:nvSpPr>
        <p:spPr>
          <a:xfrm>
            <a:off x="15966885" y="8814121"/>
            <a:ext cx="389420" cy="38942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163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0699" y="9760236"/>
            <a:ext cx="13979108" cy="3753866"/>
          </a:xfrm>
          <a:prstGeom prst="rect">
            <a:avLst/>
          </a:prstGeom>
        </p:spPr>
      </p:pic>
      <p:grpSp>
        <p:nvGrpSpPr>
          <p:cNvPr id="1638" name="Group 1638"/>
          <p:cNvGrpSpPr/>
          <p:nvPr/>
        </p:nvGrpSpPr>
        <p:grpSpPr>
          <a:xfrm>
            <a:off x="10773533" y="6656232"/>
            <a:ext cx="2863454" cy="2258724"/>
            <a:chOff x="0" y="0"/>
            <a:chExt cx="2863453" cy="2258723"/>
          </a:xfrm>
        </p:grpSpPr>
        <p:pic>
          <p:nvPicPr>
            <p:cNvPr id="1636" name="image36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12" t="102" r="169" b="434"/>
            <a:stretch>
              <a:fillRect/>
            </a:stretch>
          </p:blipFill>
          <p:spPr>
            <a:xfrm>
              <a:off x="0" y="-1"/>
              <a:ext cx="2863454" cy="211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fill="norm" stroke="1" extrusionOk="0">
                  <a:moveTo>
                    <a:pt x="10849" y="0"/>
                  </a:moveTo>
                  <a:cubicBezTo>
                    <a:pt x="10539" y="4"/>
                    <a:pt x="9971" y="11"/>
                    <a:pt x="9969" y="16"/>
                  </a:cubicBezTo>
                  <a:cubicBezTo>
                    <a:pt x="9960" y="36"/>
                    <a:pt x="9762" y="62"/>
                    <a:pt x="9526" y="77"/>
                  </a:cubicBezTo>
                  <a:cubicBezTo>
                    <a:pt x="9290" y="92"/>
                    <a:pt x="8846" y="143"/>
                    <a:pt x="8538" y="190"/>
                  </a:cubicBezTo>
                  <a:cubicBezTo>
                    <a:pt x="5533" y="648"/>
                    <a:pt x="2740" y="1951"/>
                    <a:pt x="126" y="4118"/>
                  </a:cubicBezTo>
                  <a:lnTo>
                    <a:pt x="0" y="4219"/>
                  </a:lnTo>
                  <a:lnTo>
                    <a:pt x="153" y="4482"/>
                  </a:lnTo>
                  <a:cubicBezTo>
                    <a:pt x="326" y="4776"/>
                    <a:pt x="1707" y="6999"/>
                    <a:pt x="2048" y="7529"/>
                  </a:cubicBezTo>
                  <a:lnTo>
                    <a:pt x="2221" y="7792"/>
                  </a:lnTo>
                  <a:lnTo>
                    <a:pt x="2350" y="7691"/>
                  </a:lnTo>
                  <a:cubicBezTo>
                    <a:pt x="6245" y="4637"/>
                    <a:pt x="10667" y="3789"/>
                    <a:pt x="14954" y="5275"/>
                  </a:cubicBezTo>
                  <a:cubicBezTo>
                    <a:pt x="16372" y="5767"/>
                    <a:pt x="17964" y="6658"/>
                    <a:pt x="19247" y="7678"/>
                  </a:cubicBezTo>
                  <a:lnTo>
                    <a:pt x="19391" y="7792"/>
                  </a:lnTo>
                  <a:lnTo>
                    <a:pt x="20322" y="6287"/>
                  </a:lnTo>
                  <a:cubicBezTo>
                    <a:pt x="20833" y="5461"/>
                    <a:pt x="21324" y="4659"/>
                    <a:pt x="21414" y="4503"/>
                  </a:cubicBezTo>
                  <a:cubicBezTo>
                    <a:pt x="21498" y="4357"/>
                    <a:pt x="21577" y="4256"/>
                    <a:pt x="21600" y="4252"/>
                  </a:cubicBezTo>
                  <a:cubicBezTo>
                    <a:pt x="21599" y="4246"/>
                    <a:pt x="21599" y="4191"/>
                    <a:pt x="21597" y="4191"/>
                  </a:cubicBezTo>
                  <a:cubicBezTo>
                    <a:pt x="21575" y="4191"/>
                    <a:pt x="21382" y="4049"/>
                    <a:pt x="21169" y="3876"/>
                  </a:cubicBezTo>
                  <a:cubicBezTo>
                    <a:pt x="19044" y="2145"/>
                    <a:pt x="16608" y="934"/>
                    <a:pt x="14134" y="380"/>
                  </a:cubicBezTo>
                  <a:cubicBezTo>
                    <a:pt x="13368" y="209"/>
                    <a:pt x="12367" y="61"/>
                    <a:pt x="11981" y="61"/>
                  </a:cubicBezTo>
                  <a:cubicBezTo>
                    <a:pt x="11875" y="61"/>
                    <a:pt x="11778" y="43"/>
                    <a:pt x="11768" y="20"/>
                  </a:cubicBezTo>
                  <a:cubicBezTo>
                    <a:pt x="11764" y="11"/>
                    <a:pt x="11224" y="6"/>
                    <a:pt x="10849" y="0"/>
                  </a:cubicBezTo>
                  <a:close/>
                  <a:moveTo>
                    <a:pt x="10314" y="6157"/>
                  </a:moveTo>
                  <a:cubicBezTo>
                    <a:pt x="10073" y="6161"/>
                    <a:pt x="9862" y="6174"/>
                    <a:pt x="9715" y="6190"/>
                  </a:cubicBezTo>
                  <a:cubicBezTo>
                    <a:pt x="7971" y="6374"/>
                    <a:pt x="6488" y="6841"/>
                    <a:pt x="4898" y="7707"/>
                  </a:cubicBezTo>
                  <a:cubicBezTo>
                    <a:pt x="4483" y="7933"/>
                    <a:pt x="3448" y="8603"/>
                    <a:pt x="3137" y="8848"/>
                  </a:cubicBezTo>
                  <a:lnTo>
                    <a:pt x="2961" y="8989"/>
                  </a:lnTo>
                  <a:lnTo>
                    <a:pt x="3901" y="10502"/>
                  </a:lnTo>
                  <a:cubicBezTo>
                    <a:pt x="4585" y="11605"/>
                    <a:pt x="4855" y="12011"/>
                    <a:pt x="4889" y="11991"/>
                  </a:cubicBezTo>
                  <a:cubicBezTo>
                    <a:pt x="4914" y="11976"/>
                    <a:pt x="5110" y="11846"/>
                    <a:pt x="5329" y="11704"/>
                  </a:cubicBezTo>
                  <a:cubicBezTo>
                    <a:pt x="6562" y="10898"/>
                    <a:pt x="7857" y="10388"/>
                    <a:pt x="9361" y="10114"/>
                  </a:cubicBezTo>
                  <a:cubicBezTo>
                    <a:pt x="9965" y="10004"/>
                    <a:pt x="11642" y="10004"/>
                    <a:pt x="12265" y="10114"/>
                  </a:cubicBezTo>
                  <a:cubicBezTo>
                    <a:pt x="13773" y="10381"/>
                    <a:pt x="15060" y="10889"/>
                    <a:pt x="16361" y="11748"/>
                  </a:cubicBezTo>
                  <a:lnTo>
                    <a:pt x="16762" y="12019"/>
                  </a:lnTo>
                  <a:lnTo>
                    <a:pt x="17546" y="10753"/>
                  </a:lnTo>
                  <a:cubicBezTo>
                    <a:pt x="17978" y="10057"/>
                    <a:pt x="18406" y="9376"/>
                    <a:pt x="18492" y="9236"/>
                  </a:cubicBezTo>
                  <a:lnTo>
                    <a:pt x="18648" y="8981"/>
                  </a:lnTo>
                  <a:lnTo>
                    <a:pt x="18304" y="8722"/>
                  </a:lnTo>
                  <a:cubicBezTo>
                    <a:pt x="16478" y="7376"/>
                    <a:pt x="14574" y="6571"/>
                    <a:pt x="12475" y="6250"/>
                  </a:cubicBezTo>
                  <a:cubicBezTo>
                    <a:pt x="12041" y="6184"/>
                    <a:pt x="11038" y="6145"/>
                    <a:pt x="10314" y="6157"/>
                  </a:cubicBezTo>
                  <a:close/>
                  <a:moveTo>
                    <a:pt x="10822" y="11594"/>
                  </a:moveTo>
                  <a:cubicBezTo>
                    <a:pt x="9435" y="11594"/>
                    <a:pt x="8315" y="11846"/>
                    <a:pt x="7014" y="12452"/>
                  </a:cubicBezTo>
                  <a:cubicBezTo>
                    <a:pt x="6589" y="12650"/>
                    <a:pt x="5682" y="13167"/>
                    <a:pt x="5628" y="13241"/>
                  </a:cubicBezTo>
                  <a:cubicBezTo>
                    <a:pt x="5609" y="13267"/>
                    <a:pt x="6191" y="14228"/>
                    <a:pt x="7296" y="15988"/>
                  </a:cubicBezTo>
                  <a:cubicBezTo>
                    <a:pt x="7423" y="16190"/>
                    <a:pt x="7536" y="16352"/>
                    <a:pt x="7544" y="16352"/>
                  </a:cubicBezTo>
                  <a:cubicBezTo>
                    <a:pt x="7552" y="16352"/>
                    <a:pt x="7660" y="16300"/>
                    <a:pt x="7790" y="16231"/>
                  </a:cubicBezTo>
                  <a:cubicBezTo>
                    <a:pt x="9112" y="15521"/>
                    <a:pt x="10743" y="15304"/>
                    <a:pt x="12215" y="15644"/>
                  </a:cubicBezTo>
                  <a:cubicBezTo>
                    <a:pt x="12787" y="15776"/>
                    <a:pt x="13591" y="16082"/>
                    <a:pt x="14026" y="16332"/>
                  </a:cubicBezTo>
                  <a:cubicBezTo>
                    <a:pt x="14064" y="16355"/>
                    <a:pt x="14299" y="16004"/>
                    <a:pt x="15029" y="14819"/>
                  </a:cubicBezTo>
                  <a:cubicBezTo>
                    <a:pt x="15552" y="13971"/>
                    <a:pt x="15973" y="13262"/>
                    <a:pt x="15966" y="13245"/>
                  </a:cubicBezTo>
                  <a:cubicBezTo>
                    <a:pt x="15958" y="13228"/>
                    <a:pt x="15758" y="13098"/>
                    <a:pt x="15523" y="12958"/>
                  </a:cubicBezTo>
                  <a:cubicBezTo>
                    <a:pt x="13926" y="12006"/>
                    <a:pt x="12504" y="11594"/>
                    <a:pt x="10822" y="11594"/>
                  </a:cubicBezTo>
                  <a:close/>
                  <a:moveTo>
                    <a:pt x="10676" y="17104"/>
                  </a:moveTo>
                  <a:cubicBezTo>
                    <a:pt x="9919" y="17128"/>
                    <a:pt x="9153" y="17300"/>
                    <a:pt x="8499" y="17606"/>
                  </a:cubicBezTo>
                  <a:lnTo>
                    <a:pt x="8338" y="17675"/>
                  </a:lnTo>
                  <a:lnTo>
                    <a:pt x="9556" y="19641"/>
                  </a:lnTo>
                  <a:cubicBezTo>
                    <a:pt x="10226" y="20720"/>
                    <a:pt x="10785" y="21600"/>
                    <a:pt x="10796" y="21595"/>
                  </a:cubicBezTo>
                  <a:cubicBezTo>
                    <a:pt x="10807" y="21590"/>
                    <a:pt x="11360" y="20694"/>
                    <a:pt x="12029" y="19609"/>
                  </a:cubicBezTo>
                  <a:lnTo>
                    <a:pt x="13247" y="17643"/>
                  </a:lnTo>
                  <a:lnTo>
                    <a:pt x="13131" y="17586"/>
                  </a:lnTo>
                  <a:cubicBezTo>
                    <a:pt x="12928" y="17490"/>
                    <a:pt x="12311" y="17291"/>
                    <a:pt x="12002" y="17222"/>
                  </a:cubicBezTo>
                  <a:cubicBezTo>
                    <a:pt x="11580" y="17127"/>
                    <a:pt x="11130" y="17089"/>
                    <a:pt x="10676" y="17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37" name="image27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531037" y="1254129"/>
              <a:ext cx="1801340" cy="1004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24" name="Shape 1824"/>
          <p:cNvSpPr/>
          <p:nvPr/>
        </p:nvSpPr>
        <p:spPr>
          <a:xfrm>
            <a:off x="3658782" y="2498968"/>
            <a:ext cx="6879045" cy="352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86" fill="norm" stroke="1" extrusionOk="0">
                <a:moveTo>
                  <a:pt x="21600" y="8939"/>
                </a:moveTo>
                <a:cubicBezTo>
                  <a:pt x="14300" y="-5114"/>
                  <a:pt x="7100" y="-2598"/>
                  <a:pt x="0" y="16486"/>
                </a:cubicBezTo>
              </a:path>
            </a:pathLst>
          </a:custGeom>
          <a:ln w="63500">
            <a:solidFill>
              <a:srgbClr val="4F8F00"/>
            </a:solidFill>
            <a:prstDash val="sysDot"/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42" name="Group 1642"/>
          <p:cNvGrpSpPr/>
          <p:nvPr/>
        </p:nvGrpSpPr>
        <p:grpSpPr>
          <a:xfrm>
            <a:off x="3743823" y="66581"/>
            <a:ext cx="13989426" cy="1295048"/>
            <a:chOff x="0" y="0"/>
            <a:chExt cx="13989425" cy="1295046"/>
          </a:xfrm>
        </p:grpSpPr>
        <p:sp>
          <p:nvSpPr>
            <p:cNvPr id="1640" name="Shape 1640"/>
            <p:cNvSpPr/>
            <p:nvPr/>
          </p:nvSpPr>
          <p:spPr>
            <a:xfrm>
              <a:off x="0" y="0"/>
              <a:ext cx="13989426" cy="1295047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138585" y="450500"/>
              <a:ext cx="13438385" cy="80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Desafio da Integração corporativa na Empresa X</a:t>
              </a:r>
            </a:p>
          </p:txBody>
        </p:sp>
      </p:grpSp>
      <p:grpSp>
        <p:nvGrpSpPr>
          <p:cNvPr id="1645" name="Group 1645"/>
          <p:cNvGrpSpPr/>
          <p:nvPr/>
        </p:nvGrpSpPr>
        <p:grpSpPr>
          <a:xfrm>
            <a:off x="9275850" y="11316272"/>
            <a:ext cx="1729212" cy="2107856"/>
            <a:chOff x="0" y="0"/>
            <a:chExt cx="1729210" cy="2107854"/>
          </a:xfrm>
        </p:grpSpPr>
        <p:pic>
          <p:nvPicPr>
            <p:cNvPr id="1643" name="image40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2" t="1012" r="123" b="1213"/>
            <a:stretch>
              <a:fillRect/>
            </a:stretch>
          </p:blipFill>
          <p:spPr>
            <a:xfrm>
              <a:off x="391344" y="-1"/>
              <a:ext cx="1337867" cy="186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31" y="0"/>
                  </a:moveTo>
                  <a:lnTo>
                    <a:pt x="4857" y="1723"/>
                  </a:lnTo>
                  <a:lnTo>
                    <a:pt x="13" y="3667"/>
                  </a:lnTo>
                  <a:lnTo>
                    <a:pt x="0" y="12769"/>
                  </a:lnTo>
                  <a:lnTo>
                    <a:pt x="0" y="16736"/>
                  </a:lnTo>
                  <a:lnTo>
                    <a:pt x="2179" y="17620"/>
                  </a:lnTo>
                  <a:cubicBezTo>
                    <a:pt x="3381" y="18105"/>
                    <a:pt x="4663" y="18421"/>
                    <a:pt x="5030" y="18320"/>
                  </a:cubicBezTo>
                  <a:cubicBezTo>
                    <a:pt x="5445" y="18206"/>
                    <a:pt x="5771" y="18339"/>
                    <a:pt x="5901" y="18679"/>
                  </a:cubicBezTo>
                  <a:cubicBezTo>
                    <a:pt x="6015" y="18979"/>
                    <a:pt x="7499" y="19796"/>
                    <a:pt x="9208" y="20504"/>
                  </a:cubicBezTo>
                  <a:cubicBezTo>
                    <a:pt x="10673" y="21111"/>
                    <a:pt x="11464" y="21427"/>
                    <a:pt x="12373" y="21600"/>
                  </a:cubicBezTo>
                  <a:cubicBezTo>
                    <a:pt x="12464" y="21578"/>
                    <a:pt x="12800" y="21560"/>
                    <a:pt x="12834" y="21536"/>
                  </a:cubicBezTo>
                  <a:cubicBezTo>
                    <a:pt x="13746" y="20880"/>
                    <a:pt x="20877" y="18146"/>
                    <a:pt x="21248" y="18311"/>
                  </a:cubicBezTo>
                  <a:cubicBezTo>
                    <a:pt x="21428" y="18391"/>
                    <a:pt x="21560" y="15219"/>
                    <a:pt x="21600" y="11134"/>
                  </a:cubicBezTo>
                  <a:cubicBezTo>
                    <a:pt x="21565" y="6601"/>
                    <a:pt x="21438" y="4542"/>
                    <a:pt x="21081" y="4533"/>
                  </a:cubicBezTo>
                  <a:cubicBezTo>
                    <a:pt x="20491" y="4519"/>
                    <a:pt x="10416" y="555"/>
                    <a:pt x="9746" y="74"/>
                  </a:cubicBezTo>
                  <a:cubicBezTo>
                    <a:pt x="9704" y="43"/>
                    <a:pt x="9306" y="28"/>
                    <a:pt x="91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44" name="Shape 1644"/>
            <p:cNvSpPr/>
            <p:nvPr/>
          </p:nvSpPr>
          <p:spPr>
            <a:xfrm>
              <a:off x="0" y="1735935"/>
              <a:ext cx="1588574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1" sz="16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2000"/>
                <a:t>B.I</a:t>
              </a:r>
              <a:r>
                <a:t>.</a:t>
              </a:r>
            </a:p>
          </p:txBody>
        </p:sp>
      </p:grpSp>
      <p:grpSp>
        <p:nvGrpSpPr>
          <p:cNvPr id="1648" name="Group 1648"/>
          <p:cNvGrpSpPr/>
          <p:nvPr/>
        </p:nvGrpSpPr>
        <p:grpSpPr>
          <a:xfrm>
            <a:off x="11535036" y="11470776"/>
            <a:ext cx="1225601" cy="1997293"/>
            <a:chOff x="0" y="53578"/>
            <a:chExt cx="1225599" cy="1997292"/>
          </a:xfrm>
        </p:grpSpPr>
        <p:pic>
          <p:nvPicPr>
            <p:cNvPr id="1646" name="image41.ti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116" t="1041" r="124" b="1056"/>
            <a:stretch>
              <a:fillRect/>
            </a:stretch>
          </p:blipFill>
          <p:spPr>
            <a:xfrm>
              <a:off x="-1" y="53578"/>
              <a:ext cx="1225551" cy="163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6" y="0"/>
                  </a:moveTo>
                  <a:cubicBezTo>
                    <a:pt x="12294" y="166"/>
                    <a:pt x="11577" y="447"/>
                    <a:pt x="10338" y="976"/>
                  </a:cubicBezTo>
                  <a:cubicBezTo>
                    <a:pt x="8792" y="1638"/>
                    <a:pt x="5883" y="2856"/>
                    <a:pt x="3861" y="3688"/>
                  </a:cubicBezTo>
                  <a:lnTo>
                    <a:pt x="182" y="5199"/>
                  </a:lnTo>
                  <a:lnTo>
                    <a:pt x="63" y="13510"/>
                  </a:lnTo>
                  <a:lnTo>
                    <a:pt x="0" y="18693"/>
                  </a:lnTo>
                  <a:lnTo>
                    <a:pt x="1511" y="19470"/>
                  </a:lnTo>
                  <a:cubicBezTo>
                    <a:pt x="2354" y="19901"/>
                    <a:pt x="3955" y="20591"/>
                    <a:pt x="5078" y="21007"/>
                  </a:cubicBezTo>
                  <a:cubicBezTo>
                    <a:pt x="5935" y="21325"/>
                    <a:pt x="6852" y="21480"/>
                    <a:pt x="7988" y="21584"/>
                  </a:cubicBezTo>
                  <a:cubicBezTo>
                    <a:pt x="8064" y="21563"/>
                    <a:pt x="8333" y="21549"/>
                    <a:pt x="8352" y="21527"/>
                  </a:cubicBezTo>
                  <a:cubicBezTo>
                    <a:pt x="8419" y="21445"/>
                    <a:pt x="8747" y="21372"/>
                    <a:pt x="9205" y="21317"/>
                  </a:cubicBezTo>
                  <a:cubicBezTo>
                    <a:pt x="9361" y="20908"/>
                    <a:pt x="10640" y="20599"/>
                    <a:pt x="11423" y="20913"/>
                  </a:cubicBezTo>
                  <a:cubicBezTo>
                    <a:pt x="11673" y="21013"/>
                    <a:pt x="11846" y="21144"/>
                    <a:pt x="11947" y="21269"/>
                  </a:cubicBezTo>
                  <a:cubicBezTo>
                    <a:pt x="12819" y="21317"/>
                    <a:pt x="13559" y="21403"/>
                    <a:pt x="13661" y="21527"/>
                  </a:cubicBezTo>
                  <a:cubicBezTo>
                    <a:pt x="13685" y="21556"/>
                    <a:pt x="14000" y="21573"/>
                    <a:pt x="14123" y="21600"/>
                  </a:cubicBezTo>
                  <a:cubicBezTo>
                    <a:pt x="14358" y="21573"/>
                    <a:pt x="14865" y="21559"/>
                    <a:pt x="14892" y="21527"/>
                  </a:cubicBezTo>
                  <a:cubicBezTo>
                    <a:pt x="15030" y="21358"/>
                    <a:pt x="15486" y="21217"/>
                    <a:pt x="15906" y="21217"/>
                  </a:cubicBezTo>
                  <a:cubicBezTo>
                    <a:pt x="17193" y="21217"/>
                    <a:pt x="17949" y="20357"/>
                    <a:pt x="17949" y="18903"/>
                  </a:cubicBezTo>
                  <a:cubicBezTo>
                    <a:pt x="17949" y="17643"/>
                    <a:pt x="18052" y="17517"/>
                    <a:pt x="19530" y="16952"/>
                  </a:cubicBezTo>
                  <a:cubicBezTo>
                    <a:pt x="19785" y="16854"/>
                    <a:pt x="20004" y="16800"/>
                    <a:pt x="20236" y="16731"/>
                  </a:cubicBezTo>
                  <a:cubicBezTo>
                    <a:pt x="20711" y="16549"/>
                    <a:pt x="21139" y="16428"/>
                    <a:pt x="21271" y="16490"/>
                  </a:cubicBezTo>
                  <a:cubicBezTo>
                    <a:pt x="21446" y="16571"/>
                    <a:pt x="21565" y="13641"/>
                    <a:pt x="21600" y="9843"/>
                  </a:cubicBezTo>
                  <a:cubicBezTo>
                    <a:pt x="21568" y="5946"/>
                    <a:pt x="21483" y="2836"/>
                    <a:pt x="21369" y="2922"/>
                  </a:cubicBezTo>
                  <a:cubicBezTo>
                    <a:pt x="21100" y="3123"/>
                    <a:pt x="17182" y="1719"/>
                    <a:pt x="14605" y="498"/>
                  </a:cubicBezTo>
                  <a:cubicBezTo>
                    <a:pt x="14087" y="252"/>
                    <a:pt x="13633" y="108"/>
                    <a:pt x="1306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47" name="Shape 1647"/>
            <p:cNvSpPr/>
            <p:nvPr/>
          </p:nvSpPr>
          <p:spPr>
            <a:xfrm>
              <a:off x="0" y="1678950"/>
              <a:ext cx="1225600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SGBDR</a:t>
              </a:r>
            </a:p>
          </p:txBody>
        </p:sp>
      </p:grpSp>
      <p:grpSp>
        <p:nvGrpSpPr>
          <p:cNvPr id="1651" name="Group 1651"/>
          <p:cNvGrpSpPr/>
          <p:nvPr/>
        </p:nvGrpSpPr>
        <p:grpSpPr>
          <a:xfrm>
            <a:off x="8207417" y="10413053"/>
            <a:ext cx="1099299" cy="1958358"/>
            <a:chOff x="0" y="0"/>
            <a:chExt cx="1099298" cy="1958357"/>
          </a:xfrm>
        </p:grpSpPr>
        <p:pic>
          <p:nvPicPr>
            <p:cNvPr id="1649" name="image42.ti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847" r="9289" b="1110"/>
            <a:stretch>
              <a:fillRect/>
            </a:stretch>
          </p:blipFill>
          <p:spPr>
            <a:xfrm>
              <a:off x="13844" y="0"/>
              <a:ext cx="1085455" cy="160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69" y="0"/>
                  </a:moveTo>
                  <a:lnTo>
                    <a:pt x="4810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8"/>
                  </a:lnTo>
                  <a:lnTo>
                    <a:pt x="0" y="10827"/>
                  </a:lnTo>
                  <a:lnTo>
                    <a:pt x="0" y="12770"/>
                  </a:lnTo>
                  <a:lnTo>
                    <a:pt x="0" y="16551"/>
                  </a:lnTo>
                  <a:lnTo>
                    <a:pt x="1666" y="17201"/>
                  </a:lnTo>
                  <a:lnTo>
                    <a:pt x="2369" y="17446"/>
                  </a:lnTo>
                  <a:cubicBezTo>
                    <a:pt x="3282" y="17784"/>
                    <a:pt x="4247" y="18107"/>
                    <a:pt x="4517" y="18107"/>
                  </a:cubicBezTo>
                  <a:cubicBezTo>
                    <a:pt x="4836" y="18107"/>
                    <a:pt x="5783" y="18491"/>
                    <a:pt x="6626" y="18953"/>
                  </a:cubicBezTo>
                  <a:cubicBezTo>
                    <a:pt x="6939" y="19124"/>
                    <a:pt x="7419" y="19294"/>
                    <a:pt x="7850" y="19496"/>
                  </a:cubicBezTo>
                  <a:cubicBezTo>
                    <a:pt x="10295" y="20476"/>
                    <a:pt x="12067" y="21289"/>
                    <a:pt x="11870" y="21504"/>
                  </a:cubicBezTo>
                  <a:cubicBezTo>
                    <a:pt x="11837" y="21540"/>
                    <a:pt x="12304" y="21568"/>
                    <a:pt x="12447" y="21600"/>
                  </a:cubicBezTo>
                  <a:cubicBezTo>
                    <a:pt x="12724" y="21574"/>
                    <a:pt x="13075" y="21546"/>
                    <a:pt x="13047" y="21515"/>
                  </a:cubicBezTo>
                  <a:cubicBezTo>
                    <a:pt x="12882" y="21335"/>
                    <a:pt x="14754" y="20417"/>
                    <a:pt x="17185" y="19464"/>
                  </a:cubicBezTo>
                  <a:lnTo>
                    <a:pt x="19428" y="18580"/>
                  </a:lnTo>
                  <a:lnTo>
                    <a:pt x="21600" y="17675"/>
                  </a:lnTo>
                  <a:lnTo>
                    <a:pt x="21600" y="11215"/>
                  </a:lnTo>
                  <a:lnTo>
                    <a:pt x="21600" y="11194"/>
                  </a:lnTo>
                  <a:lnTo>
                    <a:pt x="21600" y="4718"/>
                  </a:lnTo>
                  <a:lnTo>
                    <a:pt x="16056" y="2593"/>
                  </a:lnTo>
                  <a:cubicBezTo>
                    <a:pt x="13007" y="1430"/>
                    <a:pt x="10371" y="327"/>
                    <a:pt x="10204" y="144"/>
                  </a:cubicBezTo>
                  <a:cubicBezTo>
                    <a:pt x="10152" y="88"/>
                    <a:pt x="9586" y="47"/>
                    <a:pt x="916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50" name="Shape 1650"/>
            <p:cNvSpPr/>
            <p:nvPr/>
          </p:nvSpPr>
          <p:spPr>
            <a:xfrm>
              <a:off x="0" y="1586437"/>
              <a:ext cx="807419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18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SAP</a:t>
              </a:r>
            </a:p>
          </p:txBody>
        </p:sp>
      </p:grpSp>
      <p:grpSp>
        <p:nvGrpSpPr>
          <p:cNvPr id="1654" name="Group 1654"/>
          <p:cNvGrpSpPr/>
          <p:nvPr/>
        </p:nvGrpSpPr>
        <p:grpSpPr>
          <a:xfrm>
            <a:off x="13195766" y="11327901"/>
            <a:ext cx="1588575" cy="2084596"/>
            <a:chOff x="0" y="0"/>
            <a:chExt cx="1588573" cy="2084595"/>
          </a:xfrm>
        </p:grpSpPr>
        <p:pic>
          <p:nvPicPr>
            <p:cNvPr id="1652" name="image44.ti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1105" r="11" b="1102"/>
            <a:stretch>
              <a:fillRect/>
            </a:stretch>
          </p:blipFill>
          <p:spPr>
            <a:xfrm>
              <a:off x="317534" y="-1"/>
              <a:ext cx="1085058" cy="1467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81" y="0"/>
                  </a:moveTo>
                  <a:cubicBezTo>
                    <a:pt x="12685" y="119"/>
                    <a:pt x="12171" y="270"/>
                    <a:pt x="11590" y="537"/>
                  </a:cubicBezTo>
                  <a:cubicBezTo>
                    <a:pt x="10647" y="971"/>
                    <a:pt x="7662" y="2211"/>
                    <a:pt x="4946" y="3283"/>
                  </a:cubicBezTo>
                  <a:lnTo>
                    <a:pt x="0" y="5228"/>
                  </a:lnTo>
                  <a:lnTo>
                    <a:pt x="0" y="9065"/>
                  </a:lnTo>
                  <a:lnTo>
                    <a:pt x="0" y="10461"/>
                  </a:lnTo>
                  <a:lnTo>
                    <a:pt x="0" y="10800"/>
                  </a:lnTo>
                  <a:lnTo>
                    <a:pt x="0" y="13539"/>
                  </a:lnTo>
                  <a:lnTo>
                    <a:pt x="0" y="18382"/>
                  </a:lnTo>
                  <a:lnTo>
                    <a:pt x="1493" y="19316"/>
                  </a:lnTo>
                  <a:cubicBezTo>
                    <a:pt x="2314" y="19828"/>
                    <a:pt x="3664" y="20460"/>
                    <a:pt x="4495" y="20718"/>
                  </a:cubicBezTo>
                  <a:cubicBezTo>
                    <a:pt x="5031" y="20884"/>
                    <a:pt x="5370" y="21075"/>
                    <a:pt x="5562" y="21250"/>
                  </a:cubicBezTo>
                  <a:cubicBezTo>
                    <a:pt x="6397" y="21312"/>
                    <a:pt x="7037" y="21400"/>
                    <a:pt x="7126" y="21507"/>
                  </a:cubicBezTo>
                  <a:cubicBezTo>
                    <a:pt x="7159" y="21546"/>
                    <a:pt x="7727" y="21566"/>
                    <a:pt x="7956" y="21600"/>
                  </a:cubicBezTo>
                  <a:cubicBezTo>
                    <a:pt x="8112" y="21567"/>
                    <a:pt x="8478" y="21543"/>
                    <a:pt x="8509" y="21507"/>
                  </a:cubicBezTo>
                  <a:cubicBezTo>
                    <a:pt x="8562" y="21443"/>
                    <a:pt x="9193" y="21401"/>
                    <a:pt x="9623" y="21355"/>
                  </a:cubicBezTo>
                  <a:cubicBezTo>
                    <a:pt x="9803" y="21100"/>
                    <a:pt x="10644" y="20626"/>
                    <a:pt x="11961" y="20134"/>
                  </a:cubicBezTo>
                  <a:lnTo>
                    <a:pt x="14774" y="19094"/>
                  </a:lnTo>
                  <a:lnTo>
                    <a:pt x="17144" y="20099"/>
                  </a:lnTo>
                  <a:cubicBezTo>
                    <a:pt x="18314" y="20595"/>
                    <a:pt x="19154" y="21100"/>
                    <a:pt x="19293" y="21355"/>
                  </a:cubicBezTo>
                  <a:cubicBezTo>
                    <a:pt x="19746" y="21401"/>
                    <a:pt x="20362" y="21442"/>
                    <a:pt x="20431" y="21507"/>
                  </a:cubicBezTo>
                  <a:lnTo>
                    <a:pt x="20296" y="19299"/>
                  </a:lnTo>
                  <a:cubicBezTo>
                    <a:pt x="20172" y="17219"/>
                    <a:pt x="20273" y="16710"/>
                    <a:pt x="20865" y="16542"/>
                  </a:cubicBezTo>
                  <a:cubicBezTo>
                    <a:pt x="20984" y="16508"/>
                    <a:pt x="21074" y="16382"/>
                    <a:pt x="21158" y="16250"/>
                  </a:cubicBezTo>
                  <a:cubicBezTo>
                    <a:pt x="21436" y="15622"/>
                    <a:pt x="21599" y="13054"/>
                    <a:pt x="21600" y="8049"/>
                  </a:cubicBezTo>
                  <a:lnTo>
                    <a:pt x="21600" y="8014"/>
                  </a:lnTo>
                  <a:lnTo>
                    <a:pt x="21600" y="3253"/>
                  </a:lnTo>
                  <a:lnTo>
                    <a:pt x="17128" y="1501"/>
                  </a:lnTo>
                  <a:lnTo>
                    <a:pt x="1328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53" name="Shape 1653"/>
            <p:cNvSpPr/>
            <p:nvPr/>
          </p:nvSpPr>
          <p:spPr>
            <a:xfrm>
              <a:off x="0" y="1374127"/>
              <a:ext cx="1588574" cy="710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Email Server</a:t>
              </a:r>
            </a:p>
          </p:txBody>
        </p:sp>
      </p:grpSp>
      <p:grpSp>
        <p:nvGrpSpPr>
          <p:cNvPr id="1657" name="Group 1657"/>
          <p:cNvGrpSpPr/>
          <p:nvPr/>
        </p:nvGrpSpPr>
        <p:grpSpPr>
          <a:xfrm>
            <a:off x="15101072" y="10746385"/>
            <a:ext cx="1369347" cy="2263522"/>
            <a:chOff x="0" y="0"/>
            <a:chExt cx="1369346" cy="2263520"/>
          </a:xfrm>
        </p:grpSpPr>
        <p:pic>
          <p:nvPicPr>
            <p:cNvPr id="1655" name="image45.tif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1057" r="21973" b="1158"/>
            <a:stretch>
              <a:fillRect/>
            </a:stretch>
          </p:blipFill>
          <p:spPr>
            <a:xfrm>
              <a:off x="0" y="-1"/>
              <a:ext cx="1227138" cy="169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9" fill="norm" stroke="1" extrusionOk="0">
                  <a:moveTo>
                    <a:pt x="13238" y="0"/>
                  </a:moveTo>
                  <a:lnTo>
                    <a:pt x="6902" y="2524"/>
                  </a:lnTo>
                  <a:lnTo>
                    <a:pt x="0" y="5275"/>
                  </a:lnTo>
                  <a:lnTo>
                    <a:pt x="0" y="9250"/>
                  </a:lnTo>
                  <a:lnTo>
                    <a:pt x="0" y="10807"/>
                  </a:lnTo>
                  <a:lnTo>
                    <a:pt x="0" y="13563"/>
                  </a:lnTo>
                  <a:lnTo>
                    <a:pt x="0" y="18722"/>
                  </a:lnTo>
                  <a:lnTo>
                    <a:pt x="2235" y="19794"/>
                  </a:lnTo>
                  <a:cubicBezTo>
                    <a:pt x="3461" y="20384"/>
                    <a:pt x="5048" y="20958"/>
                    <a:pt x="5763" y="21063"/>
                  </a:cubicBezTo>
                  <a:cubicBezTo>
                    <a:pt x="6478" y="21169"/>
                    <a:pt x="7182" y="21386"/>
                    <a:pt x="7321" y="21549"/>
                  </a:cubicBezTo>
                  <a:cubicBezTo>
                    <a:pt x="7336" y="21567"/>
                    <a:pt x="7893" y="21572"/>
                    <a:pt x="8013" y="21589"/>
                  </a:cubicBezTo>
                  <a:cubicBezTo>
                    <a:pt x="8644" y="21465"/>
                    <a:pt x="9212" y="21304"/>
                    <a:pt x="9871" y="21033"/>
                  </a:cubicBezTo>
                  <a:cubicBezTo>
                    <a:pt x="11722" y="20272"/>
                    <a:pt x="11956" y="20250"/>
                    <a:pt x="13476" y="20709"/>
                  </a:cubicBezTo>
                  <a:cubicBezTo>
                    <a:pt x="16421" y="21600"/>
                    <a:pt x="19239" y="20423"/>
                    <a:pt x="19239" y="18307"/>
                  </a:cubicBezTo>
                  <a:cubicBezTo>
                    <a:pt x="19239" y="17758"/>
                    <a:pt x="19675" y="17248"/>
                    <a:pt x="20426" y="16891"/>
                  </a:cubicBezTo>
                  <a:lnTo>
                    <a:pt x="21600" y="16324"/>
                  </a:lnTo>
                  <a:lnTo>
                    <a:pt x="21481" y="9659"/>
                  </a:lnTo>
                  <a:lnTo>
                    <a:pt x="21349" y="2994"/>
                  </a:lnTo>
                  <a:lnTo>
                    <a:pt x="18184" y="1790"/>
                  </a:lnTo>
                  <a:cubicBezTo>
                    <a:pt x="16444" y="1128"/>
                    <a:pt x="14772" y="407"/>
                    <a:pt x="14461" y="182"/>
                  </a:cubicBezTo>
                  <a:cubicBezTo>
                    <a:pt x="14349" y="101"/>
                    <a:pt x="13684" y="56"/>
                    <a:pt x="1323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56" name="Shape 1656"/>
            <p:cNvSpPr/>
            <p:nvPr/>
          </p:nvSpPr>
          <p:spPr>
            <a:xfrm>
              <a:off x="31567" y="1617621"/>
              <a:ext cx="1337780" cy="645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1" sz="18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Servidor</a:t>
              </a:r>
            </a:p>
            <a:p>
              <a:pPr defTabSz="584200">
                <a:defRPr b="1" sz="18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Aplicação</a:t>
              </a:r>
            </a:p>
          </p:txBody>
        </p:sp>
      </p:grpSp>
      <p:grpSp>
        <p:nvGrpSpPr>
          <p:cNvPr id="1660" name="Group 1660"/>
          <p:cNvGrpSpPr/>
          <p:nvPr/>
        </p:nvGrpSpPr>
        <p:grpSpPr>
          <a:xfrm>
            <a:off x="15852782" y="2201433"/>
            <a:ext cx="1614824" cy="1754585"/>
            <a:chOff x="40272" y="-749990"/>
            <a:chExt cx="1614823" cy="1754583"/>
          </a:xfrm>
        </p:grpSpPr>
        <p:pic>
          <p:nvPicPr>
            <p:cNvPr id="1658" name="image22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0272" y="0"/>
              <a:ext cx="1004596" cy="100459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25400" dir="3600000">
                <a:srgbClr val="A6AAA9">
                  <a:alpha val="70000"/>
                </a:srgbClr>
              </a:outerShdw>
            </a:effectLst>
          </p:spPr>
        </p:pic>
        <p:sp>
          <p:nvSpPr>
            <p:cNvPr id="1659" name="Shape 1659"/>
            <p:cNvSpPr/>
            <p:nvPr/>
          </p:nvSpPr>
          <p:spPr>
            <a:xfrm>
              <a:off x="285750" y="-749991"/>
              <a:ext cx="1369347" cy="678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2000">
                  <a:solidFill>
                    <a:srgbClr val="B12324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i="1" sz="2000">
                  <a:solidFill>
                    <a:srgbClr val="B12324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On-line</a:t>
              </a:r>
            </a:p>
          </p:txBody>
        </p:sp>
      </p:grpSp>
      <p:grpSp>
        <p:nvGrpSpPr>
          <p:cNvPr id="1663" name="Group 1663"/>
          <p:cNvGrpSpPr/>
          <p:nvPr/>
        </p:nvGrpSpPr>
        <p:grpSpPr>
          <a:xfrm>
            <a:off x="10196575" y="1589723"/>
            <a:ext cx="1720408" cy="2346091"/>
            <a:chOff x="0" y="0"/>
            <a:chExt cx="1720407" cy="2346089"/>
          </a:xfrm>
        </p:grpSpPr>
        <p:pic>
          <p:nvPicPr>
            <p:cNvPr id="1661" name="image20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4564" y="0"/>
              <a:ext cx="1131280" cy="1748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2" name="Shape 1662"/>
            <p:cNvSpPr/>
            <p:nvPr/>
          </p:nvSpPr>
          <p:spPr>
            <a:xfrm>
              <a:off x="0" y="1667663"/>
              <a:ext cx="1720408" cy="678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20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Ponto de</a:t>
              </a:r>
            </a:p>
            <a:p>
              <a:pPr defTabSz="584200">
                <a:defRPr i="1" sz="20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Conectividade</a:t>
              </a:r>
            </a:p>
          </p:txBody>
        </p:sp>
      </p:grpSp>
      <p:grpSp>
        <p:nvGrpSpPr>
          <p:cNvPr id="1666" name="Group 1666"/>
          <p:cNvGrpSpPr/>
          <p:nvPr/>
        </p:nvGrpSpPr>
        <p:grpSpPr>
          <a:xfrm>
            <a:off x="16544148" y="10080280"/>
            <a:ext cx="1667670" cy="2048008"/>
            <a:chOff x="-125015" y="0"/>
            <a:chExt cx="1667668" cy="2048007"/>
          </a:xfrm>
        </p:grpSpPr>
        <p:pic>
          <p:nvPicPr>
            <p:cNvPr id="1664" name="image46.tif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189" t="1161" r="728" b="1102"/>
            <a:stretch>
              <a:fillRect/>
            </a:stretch>
          </p:blipFill>
          <p:spPr>
            <a:xfrm>
              <a:off x="89296" y="0"/>
              <a:ext cx="1453358" cy="169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55" y="0"/>
                  </a:moveTo>
                  <a:lnTo>
                    <a:pt x="6718" y="1300"/>
                  </a:lnTo>
                  <a:cubicBezTo>
                    <a:pt x="4910" y="2158"/>
                    <a:pt x="2647" y="3210"/>
                    <a:pt x="1693" y="3638"/>
                  </a:cubicBezTo>
                  <a:lnTo>
                    <a:pt x="0" y="4402"/>
                  </a:lnTo>
                  <a:lnTo>
                    <a:pt x="41" y="7752"/>
                  </a:lnTo>
                  <a:lnTo>
                    <a:pt x="124" y="15746"/>
                  </a:lnTo>
                  <a:lnTo>
                    <a:pt x="1923" y="16667"/>
                  </a:lnTo>
                  <a:cubicBezTo>
                    <a:pt x="2634" y="17031"/>
                    <a:pt x="3220" y="17299"/>
                    <a:pt x="3740" y="17486"/>
                  </a:cubicBezTo>
                  <a:cubicBezTo>
                    <a:pt x="3897" y="17541"/>
                    <a:pt x="4022" y="17533"/>
                    <a:pt x="4170" y="17572"/>
                  </a:cubicBezTo>
                  <a:cubicBezTo>
                    <a:pt x="5454" y="17914"/>
                    <a:pt x="6465" y="17685"/>
                    <a:pt x="8464" y="16793"/>
                  </a:cubicBezTo>
                  <a:lnTo>
                    <a:pt x="11024" y="15655"/>
                  </a:lnTo>
                  <a:lnTo>
                    <a:pt x="12929" y="16626"/>
                  </a:lnTo>
                  <a:cubicBezTo>
                    <a:pt x="13938" y="17136"/>
                    <a:pt x="14769" y="17513"/>
                    <a:pt x="14905" y="17547"/>
                  </a:cubicBezTo>
                  <a:cubicBezTo>
                    <a:pt x="14950" y="17530"/>
                    <a:pt x="14997" y="17415"/>
                    <a:pt x="15041" y="17274"/>
                  </a:cubicBezTo>
                  <a:cubicBezTo>
                    <a:pt x="15105" y="17075"/>
                    <a:pt x="15176" y="16812"/>
                    <a:pt x="15218" y="16247"/>
                  </a:cubicBezTo>
                  <a:lnTo>
                    <a:pt x="15306" y="14977"/>
                  </a:lnTo>
                  <a:cubicBezTo>
                    <a:pt x="14164" y="14844"/>
                    <a:pt x="13871" y="14511"/>
                    <a:pt x="14604" y="14051"/>
                  </a:cubicBezTo>
                  <a:cubicBezTo>
                    <a:pt x="15081" y="13753"/>
                    <a:pt x="15153" y="12990"/>
                    <a:pt x="15153" y="8146"/>
                  </a:cubicBezTo>
                  <a:lnTo>
                    <a:pt x="15153" y="2586"/>
                  </a:lnTo>
                  <a:lnTo>
                    <a:pt x="13419" y="1837"/>
                  </a:lnTo>
                  <a:cubicBezTo>
                    <a:pt x="12468" y="1423"/>
                    <a:pt x="11138" y="783"/>
                    <a:pt x="10458" y="415"/>
                  </a:cubicBezTo>
                  <a:cubicBezTo>
                    <a:pt x="10109" y="226"/>
                    <a:pt x="9798" y="98"/>
                    <a:pt x="9455" y="0"/>
                  </a:cubicBezTo>
                  <a:close/>
                  <a:moveTo>
                    <a:pt x="19016" y="17026"/>
                  </a:moveTo>
                  <a:cubicBezTo>
                    <a:pt x="18973" y="17574"/>
                    <a:pt x="18823" y="17953"/>
                    <a:pt x="18309" y="18362"/>
                  </a:cubicBezTo>
                  <a:cubicBezTo>
                    <a:pt x="18238" y="18418"/>
                    <a:pt x="18218" y="18451"/>
                    <a:pt x="18155" y="18503"/>
                  </a:cubicBezTo>
                  <a:cubicBezTo>
                    <a:pt x="18125" y="18529"/>
                    <a:pt x="18124" y="18554"/>
                    <a:pt x="18096" y="18579"/>
                  </a:cubicBezTo>
                  <a:cubicBezTo>
                    <a:pt x="17875" y="18771"/>
                    <a:pt x="17697" y="18944"/>
                    <a:pt x="17589" y="19106"/>
                  </a:cubicBezTo>
                  <a:cubicBezTo>
                    <a:pt x="17251" y="19682"/>
                    <a:pt x="17756" y="20137"/>
                    <a:pt x="19447" y="21135"/>
                  </a:cubicBezTo>
                  <a:cubicBezTo>
                    <a:pt x="19844" y="21369"/>
                    <a:pt x="20090" y="21472"/>
                    <a:pt x="20355" y="21600"/>
                  </a:cubicBezTo>
                  <a:lnTo>
                    <a:pt x="20922" y="21124"/>
                  </a:lnTo>
                  <a:lnTo>
                    <a:pt x="21388" y="20720"/>
                  </a:lnTo>
                  <a:cubicBezTo>
                    <a:pt x="21406" y="20670"/>
                    <a:pt x="21436" y="20645"/>
                    <a:pt x="21453" y="20593"/>
                  </a:cubicBezTo>
                  <a:cubicBezTo>
                    <a:pt x="21512" y="20409"/>
                    <a:pt x="21558" y="20117"/>
                    <a:pt x="21600" y="19485"/>
                  </a:cubicBezTo>
                  <a:cubicBezTo>
                    <a:pt x="21454" y="19057"/>
                    <a:pt x="21144" y="18793"/>
                    <a:pt x="20338" y="18291"/>
                  </a:cubicBezTo>
                  <a:cubicBezTo>
                    <a:pt x="19523" y="17785"/>
                    <a:pt x="19187" y="17486"/>
                    <a:pt x="19016" y="1702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65" name="Shape 1665"/>
            <p:cNvSpPr/>
            <p:nvPr/>
          </p:nvSpPr>
          <p:spPr>
            <a:xfrm>
              <a:off x="-125016" y="1259706"/>
              <a:ext cx="1463736" cy="788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Servidor</a:t>
              </a:r>
            </a:p>
            <a:p>
              <a: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FTP / NFS</a:t>
              </a:r>
            </a:p>
          </p:txBody>
        </p:sp>
      </p:grpSp>
      <p:grpSp>
        <p:nvGrpSpPr>
          <p:cNvPr id="1669" name="Group 1669"/>
          <p:cNvGrpSpPr/>
          <p:nvPr/>
        </p:nvGrpSpPr>
        <p:grpSpPr>
          <a:xfrm>
            <a:off x="13366342" y="2107030"/>
            <a:ext cx="1960688" cy="1180726"/>
            <a:chOff x="0" y="0"/>
            <a:chExt cx="1960686" cy="1180724"/>
          </a:xfrm>
        </p:grpSpPr>
        <p:pic>
          <p:nvPicPr>
            <p:cNvPr id="1667" name="image23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587763" cy="1180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8" name="Shape 1668"/>
            <p:cNvSpPr/>
            <p:nvPr/>
          </p:nvSpPr>
          <p:spPr>
            <a:xfrm>
              <a:off x="496951" y="85786"/>
              <a:ext cx="1463736" cy="678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2000">
                  <a:solidFill>
                    <a:srgbClr val="B12324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i="1" sz="2000">
                  <a:solidFill>
                    <a:srgbClr val="B12324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Mobiles</a:t>
              </a:r>
            </a:p>
          </p:txBody>
        </p:sp>
      </p:grpSp>
      <p:grpSp>
        <p:nvGrpSpPr>
          <p:cNvPr id="1672" name="Group 1672"/>
          <p:cNvGrpSpPr/>
          <p:nvPr/>
        </p:nvGrpSpPr>
        <p:grpSpPr>
          <a:xfrm>
            <a:off x="1403186" y="9934370"/>
            <a:ext cx="2333406" cy="2389678"/>
            <a:chOff x="-178593" y="-78"/>
            <a:chExt cx="2333404" cy="2389677"/>
          </a:xfrm>
        </p:grpSpPr>
        <p:pic>
          <p:nvPicPr>
            <p:cNvPr id="1670" name="image70.jpeg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4224" t="3009" r="2296" b="2169"/>
            <a:stretch>
              <a:fillRect/>
            </a:stretch>
          </p:blipFill>
          <p:spPr>
            <a:xfrm>
              <a:off x="20005" y="-79"/>
              <a:ext cx="1759348" cy="198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fill="norm" stroke="1" extrusionOk="0">
                  <a:moveTo>
                    <a:pt x="13127" y="5"/>
                  </a:moveTo>
                  <a:cubicBezTo>
                    <a:pt x="13043" y="-6"/>
                    <a:pt x="12969" y="3"/>
                    <a:pt x="12864" y="14"/>
                  </a:cubicBezTo>
                  <a:cubicBezTo>
                    <a:pt x="12623" y="39"/>
                    <a:pt x="12006" y="237"/>
                    <a:pt x="11499" y="458"/>
                  </a:cubicBezTo>
                  <a:cubicBezTo>
                    <a:pt x="9722" y="1233"/>
                    <a:pt x="7754" y="2001"/>
                    <a:pt x="7099" y="2179"/>
                  </a:cubicBezTo>
                  <a:cubicBezTo>
                    <a:pt x="5915" y="2501"/>
                    <a:pt x="6022" y="1675"/>
                    <a:pt x="5988" y="10291"/>
                  </a:cubicBezTo>
                  <a:cubicBezTo>
                    <a:pt x="5972" y="14432"/>
                    <a:pt x="5986" y="18046"/>
                    <a:pt x="6022" y="18318"/>
                  </a:cubicBezTo>
                  <a:cubicBezTo>
                    <a:pt x="6085" y="18808"/>
                    <a:pt x="6092" y="18812"/>
                    <a:pt x="6685" y="19066"/>
                  </a:cubicBezTo>
                  <a:cubicBezTo>
                    <a:pt x="7341" y="19347"/>
                    <a:pt x="7481" y="19305"/>
                    <a:pt x="7484" y="18814"/>
                  </a:cubicBezTo>
                  <a:cubicBezTo>
                    <a:pt x="7488" y="18334"/>
                    <a:pt x="7912" y="18204"/>
                    <a:pt x="8395" y="18536"/>
                  </a:cubicBezTo>
                  <a:cubicBezTo>
                    <a:pt x="8551" y="18645"/>
                    <a:pt x="8724" y="18710"/>
                    <a:pt x="8785" y="18677"/>
                  </a:cubicBezTo>
                  <a:cubicBezTo>
                    <a:pt x="8846" y="18644"/>
                    <a:pt x="9045" y="18743"/>
                    <a:pt x="9224" y="18899"/>
                  </a:cubicBezTo>
                  <a:cubicBezTo>
                    <a:pt x="9591" y="19221"/>
                    <a:pt x="9682" y="19823"/>
                    <a:pt x="9380" y="19924"/>
                  </a:cubicBezTo>
                  <a:cubicBezTo>
                    <a:pt x="9172" y="19995"/>
                    <a:pt x="9375" y="20243"/>
                    <a:pt x="9643" y="20245"/>
                  </a:cubicBezTo>
                  <a:cubicBezTo>
                    <a:pt x="9740" y="20245"/>
                    <a:pt x="10403" y="20504"/>
                    <a:pt x="11119" y="20817"/>
                  </a:cubicBezTo>
                  <a:cubicBezTo>
                    <a:pt x="12899" y="21594"/>
                    <a:pt x="13071" y="21585"/>
                    <a:pt x="14398" y="20612"/>
                  </a:cubicBezTo>
                  <a:cubicBezTo>
                    <a:pt x="14708" y="20385"/>
                    <a:pt x="15309" y="19947"/>
                    <a:pt x="15733" y="19642"/>
                  </a:cubicBezTo>
                  <a:cubicBezTo>
                    <a:pt x="16157" y="19336"/>
                    <a:pt x="16547" y="18982"/>
                    <a:pt x="16601" y="18856"/>
                  </a:cubicBezTo>
                  <a:cubicBezTo>
                    <a:pt x="16710" y="18605"/>
                    <a:pt x="16817" y="18573"/>
                    <a:pt x="17000" y="18732"/>
                  </a:cubicBezTo>
                  <a:cubicBezTo>
                    <a:pt x="17170" y="18881"/>
                    <a:pt x="17762" y="18746"/>
                    <a:pt x="17946" y="18515"/>
                  </a:cubicBezTo>
                  <a:cubicBezTo>
                    <a:pt x="18031" y="18410"/>
                    <a:pt x="18084" y="18205"/>
                    <a:pt x="18063" y="18058"/>
                  </a:cubicBezTo>
                  <a:cubicBezTo>
                    <a:pt x="18021" y="17768"/>
                    <a:pt x="18350" y="17485"/>
                    <a:pt x="18740" y="17485"/>
                  </a:cubicBezTo>
                  <a:cubicBezTo>
                    <a:pt x="18850" y="17485"/>
                    <a:pt x="19038" y="17431"/>
                    <a:pt x="19154" y="17357"/>
                  </a:cubicBezTo>
                  <a:cubicBezTo>
                    <a:pt x="19292" y="17268"/>
                    <a:pt x="19402" y="17245"/>
                    <a:pt x="19485" y="17306"/>
                  </a:cubicBezTo>
                  <a:cubicBezTo>
                    <a:pt x="19568" y="17366"/>
                    <a:pt x="19647" y="17365"/>
                    <a:pt x="19695" y="17297"/>
                  </a:cubicBezTo>
                  <a:cubicBezTo>
                    <a:pt x="19747" y="17223"/>
                    <a:pt x="19834" y="17234"/>
                    <a:pt x="20002" y="17331"/>
                  </a:cubicBezTo>
                  <a:cubicBezTo>
                    <a:pt x="20308" y="17507"/>
                    <a:pt x="20929" y="17482"/>
                    <a:pt x="21269" y="17284"/>
                  </a:cubicBezTo>
                  <a:lnTo>
                    <a:pt x="21537" y="17135"/>
                  </a:lnTo>
                  <a:lnTo>
                    <a:pt x="21566" y="12026"/>
                  </a:lnTo>
                  <a:lnTo>
                    <a:pt x="21600" y="6921"/>
                  </a:lnTo>
                  <a:lnTo>
                    <a:pt x="20967" y="6682"/>
                  </a:lnTo>
                  <a:cubicBezTo>
                    <a:pt x="20621" y="6548"/>
                    <a:pt x="20143" y="6357"/>
                    <a:pt x="19899" y="6259"/>
                  </a:cubicBezTo>
                  <a:cubicBezTo>
                    <a:pt x="17634" y="5357"/>
                    <a:pt x="17123" y="5211"/>
                    <a:pt x="16981" y="5413"/>
                  </a:cubicBezTo>
                  <a:cubicBezTo>
                    <a:pt x="16789" y="5685"/>
                    <a:pt x="16703" y="5262"/>
                    <a:pt x="16703" y="3961"/>
                  </a:cubicBezTo>
                  <a:lnTo>
                    <a:pt x="16703" y="2525"/>
                  </a:lnTo>
                  <a:lnTo>
                    <a:pt x="16245" y="2162"/>
                  </a:lnTo>
                  <a:cubicBezTo>
                    <a:pt x="15991" y="1965"/>
                    <a:pt x="15224" y="1395"/>
                    <a:pt x="14540" y="889"/>
                  </a:cubicBezTo>
                  <a:cubicBezTo>
                    <a:pt x="13641" y="225"/>
                    <a:pt x="13378" y="37"/>
                    <a:pt x="13127" y="5"/>
                  </a:cubicBezTo>
                  <a:close/>
                  <a:moveTo>
                    <a:pt x="2821" y="7562"/>
                  </a:moveTo>
                  <a:cubicBezTo>
                    <a:pt x="1549" y="7569"/>
                    <a:pt x="271" y="7601"/>
                    <a:pt x="136" y="7643"/>
                  </a:cubicBezTo>
                  <a:cubicBezTo>
                    <a:pt x="30" y="7676"/>
                    <a:pt x="0" y="8844"/>
                    <a:pt x="0" y="13055"/>
                  </a:cubicBezTo>
                  <a:cubicBezTo>
                    <a:pt x="0" y="18071"/>
                    <a:pt x="13" y="18437"/>
                    <a:pt x="190" y="18527"/>
                  </a:cubicBezTo>
                  <a:cubicBezTo>
                    <a:pt x="294" y="18581"/>
                    <a:pt x="441" y="18607"/>
                    <a:pt x="521" y="18583"/>
                  </a:cubicBezTo>
                  <a:cubicBezTo>
                    <a:pt x="600" y="18558"/>
                    <a:pt x="729" y="18532"/>
                    <a:pt x="804" y="18532"/>
                  </a:cubicBezTo>
                  <a:cubicBezTo>
                    <a:pt x="879" y="18532"/>
                    <a:pt x="998" y="18426"/>
                    <a:pt x="1067" y="18292"/>
                  </a:cubicBezTo>
                  <a:cubicBezTo>
                    <a:pt x="1137" y="18159"/>
                    <a:pt x="1241" y="18070"/>
                    <a:pt x="1296" y="18100"/>
                  </a:cubicBezTo>
                  <a:cubicBezTo>
                    <a:pt x="1351" y="18130"/>
                    <a:pt x="1428" y="18109"/>
                    <a:pt x="1467" y="18053"/>
                  </a:cubicBezTo>
                  <a:cubicBezTo>
                    <a:pt x="1517" y="17982"/>
                    <a:pt x="1584" y="17988"/>
                    <a:pt x="1691" y="18066"/>
                  </a:cubicBezTo>
                  <a:cubicBezTo>
                    <a:pt x="1843" y="18177"/>
                    <a:pt x="1860" y="18163"/>
                    <a:pt x="1886" y="17938"/>
                  </a:cubicBezTo>
                  <a:cubicBezTo>
                    <a:pt x="1908" y="17745"/>
                    <a:pt x="2274" y="17743"/>
                    <a:pt x="2344" y="17934"/>
                  </a:cubicBezTo>
                  <a:cubicBezTo>
                    <a:pt x="2571" y="18552"/>
                    <a:pt x="2522" y="18532"/>
                    <a:pt x="4010" y="18532"/>
                  </a:cubicBezTo>
                  <a:cubicBezTo>
                    <a:pt x="4931" y="18532"/>
                    <a:pt x="5423" y="18493"/>
                    <a:pt x="5511" y="18416"/>
                  </a:cubicBezTo>
                  <a:cubicBezTo>
                    <a:pt x="5609" y="18330"/>
                    <a:pt x="5638" y="16998"/>
                    <a:pt x="5638" y="13000"/>
                  </a:cubicBezTo>
                  <a:cubicBezTo>
                    <a:pt x="5638" y="8044"/>
                    <a:pt x="5629" y="7692"/>
                    <a:pt x="5452" y="7613"/>
                  </a:cubicBezTo>
                  <a:cubicBezTo>
                    <a:pt x="5359" y="7572"/>
                    <a:pt x="4093" y="7555"/>
                    <a:pt x="2821" y="75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71" name="Shape 1671"/>
            <p:cNvSpPr/>
            <p:nvPr/>
          </p:nvSpPr>
          <p:spPr>
            <a:xfrm>
              <a:off x="-178594" y="1941923"/>
              <a:ext cx="2333405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Matriz SABESP</a:t>
              </a:r>
            </a:p>
          </p:txBody>
        </p:sp>
      </p:grpSp>
      <p:grpSp>
        <p:nvGrpSpPr>
          <p:cNvPr id="1675" name="Group 1675"/>
          <p:cNvGrpSpPr/>
          <p:nvPr/>
        </p:nvGrpSpPr>
        <p:grpSpPr>
          <a:xfrm>
            <a:off x="1016414" y="4093501"/>
            <a:ext cx="2685049" cy="2295063"/>
            <a:chOff x="0" y="0"/>
            <a:chExt cx="2685047" cy="2295062"/>
          </a:xfrm>
        </p:grpSpPr>
        <p:pic>
          <p:nvPicPr>
            <p:cNvPr id="1673" name="image71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2497308" cy="1799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4" name="Shape 1674"/>
            <p:cNvSpPr/>
            <p:nvPr/>
          </p:nvSpPr>
          <p:spPr>
            <a:xfrm>
              <a:off x="351641" y="1542587"/>
              <a:ext cx="2333407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Órgãos governamentais</a:t>
              </a:r>
            </a:p>
          </p:txBody>
        </p:sp>
      </p:grpSp>
      <p:grpSp>
        <p:nvGrpSpPr>
          <p:cNvPr id="1685" name="Group 1685"/>
          <p:cNvGrpSpPr/>
          <p:nvPr/>
        </p:nvGrpSpPr>
        <p:grpSpPr>
          <a:xfrm>
            <a:off x="1308139" y="1881663"/>
            <a:ext cx="4099997" cy="2051719"/>
            <a:chOff x="0" y="145310"/>
            <a:chExt cx="4099995" cy="2051717"/>
          </a:xfrm>
        </p:grpSpPr>
        <p:grpSp>
          <p:nvGrpSpPr>
            <p:cNvPr id="1678" name="Group 1678"/>
            <p:cNvGrpSpPr/>
            <p:nvPr/>
          </p:nvGrpSpPr>
          <p:grpSpPr>
            <a:xfrm>
              <a:off x="2680108" y="1232296"/>
              <a:ext cx="444898" cy="894549"/>
              <a:chOff x="0" y="0"/>
              <a:chExt cx="444896" cy="894547"/>
            </a:xfrm>
          </p:grpSpPr>
          <p:pic>
            <p:nvPicPr>
              <p:cNvPr id="1676" name="image39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rcRect l="3125" t="3320" r="1862" b="2938"/>
              <a:stretch>
                <a:fillRect/>
              </a:stretch>
            </p:blipFill>
            <p:spPr>
              <a:xfrm>
                <a:off x="0" y="455603"/>
                <a:ext cx="444897" cy="438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101" y="0"/>
                    </a:moveTo>
                    <a:cubicBezTo>
                      <a:pt x="10717" y="639"/>
                      <a:pt x="9085" y="1810"/>
                      <a:pt x="5954" y="4082"/>
                    </a:cubicBezTo>
                    <a:lnTo>
                      <a:pt x="0" y="8398"/>
                    </a:lnTo>
                    <a:cubicBezTo>
                      <a:pt x="148" y="8741"/>
                      <a:pt x="238" y="9204"/>
                      <a:pt x="443" y="9433"/>
                    </a:cubicBezTo>
                    <a:cubicBezTo>
                      <a:pt x="1519" y="10638"/>
                      <a:pt x="1519" y="10772"/>
                      <a:pt x="443" y="11191"/>
                    </a:cubicBezTo>
                    <a:cubicBezTo>
                      <a:pt x="257" y="11263"/>
                      <a:pt x="164" y="11533"/>
                      <a:pt x="39" y="11737"/>
                    </a:cubicBezTo>
                    <a:cubicBezTo>
                      <a:pt x="142" y="11908"/>
                      <a:pt x="255" y="12116"/>
                      <a:pt x="385" y="12226"/>
                    </a:cubicBezTo>
                    <a:cubicBezTo>
                      <a:pt x="1357" y="13043"/>
                      <a:pt x="1357" y="13247"/>
                      <a:pt x="385" y="14335"/>
                    </a:cubicBezTo>
                    <a:cubicBezTo>
                      <a:pt x="280" y="14453"/>
                      <a:pt x="209" y="14747"/>
                      <a:pt x="116" y="14921"/>
                    </a:cubicBezTo>
                    <a:lnTo>
                      <a:pt x="4432" y="18241"/>
                    </a:lnTo>
                    <a:lnTo>
                      <a:pt x="8806" y="21600"/>
                    </a:lnTo>
                    <a:cubicBezTo>
                      <a:pt x="10231" y="20974"/>
                      <a:pt x="11934" y="19775"/>
                      <a:pt x="15203" y="17421"/>
                    </a:cubicBezTo>
                    <a:lnTo>
                      <a:pt x="21388" y="12987"/>
                    </a:lnTo>
                    <a:cubicBezTo>
                      <a:pt x="21314" y="12808"/>
                      <a:pt x="21257" y="12406"/>
                      <a:pt x="21176" y="12323"/>
                    </a:cubicBezTo>
                    <a:cubicBezTo>
                      <a:pt x="20513" y="11651"/>
                      <a:pt x="20513" y="11296"/>
                      <a:pt x="21176" y="10624"/>
                    </a:cubicBezTo>
                    <a:cubicBezTo>
                      <a:pt x="21359" y="10439"/>
                      <a:pt x="21468" y="9752"/>
                      <a:pt x="21600" y="9120"/>
                    </a:cubicBezTo>
                    <a:cubicBezTo>
                      <a:pt x="21587" y="9112"/>
                      <a:pt x="21594" y="8814"/>
                      <a:pt x="21581" y="8827"/>
                    </a:cubicBezTo>
                    <a:cubicBezTo>
                      <a:pt x="20680" y="9740"/>
                      <a:pt x="18602" y="7911"/>
                      <a:pt x="18960" y="6523"/>
                    </a:cubicBezTo>
                    <a:cubicBezTo>
                      <a:pt x="19226" y="5495"/>
                      <a:pt x="18335" y="4392"/>
                      <a:pt x="15453" y="2187"/>
                    </a:cubicBezTo>
                    <a:cubicBezTo>
                      <a:pt x="13959" y="1044"/>
                      <a:pt x="13034" y="429"/>
                      <a:pt x="1210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77" name="image19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35103" y="0"/>
                <a:ext cx="374627" cy="4180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684" name="Group 1684"/>
            <p:cNvGrpSpPr/>
            <p:nvPr/>
          </p:nvGrpSpPr>
          <p:grpSpPr>
            <a:xfrm>
              <a:off x="0" y="145310"/>
              <a:ext cx="4099995" cy="2051719"/>
              <a:chOff x="0" y="0"/>
              <a:chExt cx="4099994" cy="2051717"/>
            </a:xfrm>
          </p:grpSpPr>
          <p:pic>
            <p:nvPicPr>
              <p:cNvPr id="1679" name="image12.png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3098814" y="141034"/>
                <a:ext cx="1001181" cy="10011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2" name="Group 1682"/>
              <p:cNvGrpSpPr/>
              <p:nvPr/>
            </p:nvGrpSpPr>
            <p:grpSpPr>
              <a:xfrm>
                <a:off x="0" y="0"/>
                <a:ext cx="2703323" cy="1860783"/>
                <a:chOff x="0" y="0"/>
                <a:chExt cx="2703322" cy="1860782"/>
              </a:xfrm>
            </p:grpSpPr>
            <p:pic>
              <p:nvPicPr>
                <p:cNvPr id="1680" name="image17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>
                  <a:off x="88360" y="0"/>
                  <a:ext cx="2614963" cy="1860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81" name="image18.png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tretch>
                  <a:fillRect/>
                </a:stretch>
              </p:blipFill>
              <p:spPr>
                <a:xfrm>
                  <a:off x="0" y="610149"/>
                  <a:ext cx="1154709" cy="10714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1683" name="Shape 1683"/>
              <p:cNvSpPr/>
              <p:nvPr/>
            </p:nvSpPr>
            <p:spPr>
              <a:xfrm>
                <a:off x="996586" y="1373291"/>
                <a:ext cx="1803110" cy="678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i="1" sz="1800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Comunicações Eventuais</a:t>
                </a:r>
              </a:p>
            </p:txBody>
          </p:sp>
        </p:grpSp>
      </p:grpSp>
      <p:grpSp>
        <p:nvGrpSpPr>
          <p:cNvPr id="1688" name="Group 1688"/>
          <p:cNvGrpSpPr/>
          <p:nvPr/>
        </p:nvGrpSpPr>
        <p:grpSpPr>
          <a:xfrm>
            <a:off x="871846" y="6476055"/>
            <a:ext cx="2338110" cy="2660663"/>
            <a:chOff x="-214931" y="-89296"/>
            <a:chExt cx="2338108" cy="2660662"/>
          </a:xfrm>
        </p:grpSpPr>
        <p:pic>
          <p:nvPicPr>
            <p:cNvPr id="1686" name="pasted-image.tif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210229" y="-89297"/>
              <a:ext cx="1912949" cy="2053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7" name="Shape 1687"/>
            <p:cNvSpPr/>
            <p:nvPr/>
          </p:nvSpPr>
          <p:spPr>
            <a:xfrm>
              <a:off x="-214932" y="1818890"/>
              <a:ext cx="2333407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Instituições financeiras</a:t>
              </a:r>
            </a:p>
          </p:txBody>
        </p:sp>
      </p:grpSp>
      <p:pic>
        <p:nvPicPr>
          <p:cNvPr id="1825" name="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2886254" y="7066685"/>
            <a:ext cx="8329561" cy="646988"/>
          </a:xfrm>
          <a:prstGeom prst="rect">
            <a:avLst/>
          </a:prstGeom>
        </p:spPr>
      </p:pic>
      <p:grpSp>
        <p:nvGrpSpPr>
          <p:cNvPr id="1692" name="Group 1692"/>
          <p:cNvGrpSpPr/>
          <p:nvPr/>
        </p:nvGrpSpPr>
        <p:grpSpPr>
          <a:xfrm>
            <a:off x="18095929" y="11536167"/>
            <a:ext cx="1481489" cy="2043181"/>
            <a:chOff x="0" y="0"/>
            <a:chExt cx="1481487" cy="2043179"/>
          </a:xfrm>
        </p:grpSpPr>
        <p:sp>
          <p:nvSpPr>
            <p:cNvPr id="1690" name="Shape 1690"/>
            <p:cNvSpPr/>
            <p:nvPr/>
          </p:nvSpPr>
          <p:spPr>
            <a:xfrm>
              <a:off x="0" y="1397280"/>
              <a:ext cx="1481488" cy="645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Mainframe</a:t>
              </a:r>
            </a:p>
          </p:txBody>
        </p:sp>
        <p:pic>
          <p:nvPicPr>
            <p:cNvPr id="1691" name="pasted-image.pdf"/>
            <p:cNvPicPr>
              <a:picLocks noChangeAspect="1"/>
            </p:cNvPicPr>
            <p:nvPr/>
          </p:nvPicPr>
          <p:blipFill>
            <a:blip r:embed="rId24">
              <a:extLst/>
            </a:blip>
            <a:srcRect l="0" t="0" r="68387" b="0"/>
            <a:stretch>
              <a:fillRect/>
            </a:stretch>
          </p:blipFill>
          <p:spPr>
            <a:xfrm>
              <a:off x="362496" y="0"/>
              <a:ext cx="910332" cy="1439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27" name=""/>
          <p:cNvPicPr>
            <a:picLocks noChangeAspect="0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3159137" y="4990690"/>
            <a:ext cx="8578407" cy="2376649"/>
          </a:xfrm>
          <a:prstGeom prst="rect">
            <a:avLst/>
          </a:prstGeom>
        </p:spPr>
      </p:pic>
      <p:grpSp>
        <p:nvGrpSpPr>
          <p:cNvPr id="1697" name="Group 1697"/>
          <p:cNvGrpSpPr/>
          <p:nvPr/>
        </p:nvGrpSpPr>
        <p:grpSpPr>
          <a:xfrm>
            <a:off x="6111752" y="6701610"/>
            <a:ext cx="1759985" cy="925962"/>
            <a:chOff x="0" y="12075"/>
            <a:chExt cx="1759984" cy="925960"/>
          </a:xfrm>
        </p:grpSpPr>
        <p:sp>
          <p:nvSpPr>
            <p:cNvPr id="1694" name="Shape 1694"/>
            <p:cNvSpPr/>
            <p:nvPr/>
          </p:nvSpPr>
          <p:spPr>
            <a:xfrm>
              <a:off x="159108" y="131738"/>
              <a:ext cx="1481488" cy="6784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16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Túnel VPN</a:t>
              </a:r>
            </a:p>
            <a:p>
              <a:pPr defTabSz="584200">
                <a:defRPr i="1" sz="16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por Firewall</a:t>
              </a: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1333662" y="12075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0" y="20283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{</a:t>
              </a:r>
            </a:p>
          </p:txBody>
        </p:sp>
      </p:grpSp>
      <p:grpSp>
        <p:nvGrpSpPr>
          <p:cNvPr id="1701" name="Group 1701"/>
          <p:cNvGrpSpPr/>
          <p:nvPr/>
        </p:nvGrpSpPr>
        <p:grpSpPr>
          <a:xfrm>
            <a:off x="6500582" y="1966129"/>
            <a:ext cx="2001983" cy="964882"/>
            <a:chOff x="0" y="12075"/>
            <a:chExt cx="2001981" cy="964881"/>
          </a:xfrm>
        </p:grpSpPr>
        <p:sp>
          <p:nvSpPr>
            <p:cNvPr id="1698" name="Shape 1698"/>
            <p:cNvSpPr/>
            <p:nvPr/>
          </p:nvSpPr>
          <p:spPr>
            <a:xfrm>
              <a:off x="252505" y="137566"/>
              <a:ext cx="1505073" cy="8393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16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Transporte</a:t>
              </a:r>
            </a:p>
            <a:p>
              <a:pPr defTabSz="584200">
                <a:defRPr i="1" sz="16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por arquivo</a:t>
              </a:r>
            </a:p>
            <a:p>
              <a:pPr defTabSz="584200">
                <a:defRPr i="1" sz="16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criptografado</a:t>
              </a: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1575659" y="12075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0" y="12075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{</a:t>
              </a:r>
            </a:p>
          </p:txBody>
        </p:sp>
      </p:grpSp>
      <p:grpSp>
        <p:nvGrpSpPr>
          <p:cNvPr id="1706" name="Group 1706"/>
          <p:cNvGrpSpPr/>
          <p:nvPr/>
        </p:nvGrpSpPr>
        <p:grpSpPr>
          <a:xfrm>
            <a:off x="6193249" y="4773226"/>
            <a:ext cx="1793547" cy="935613"/>
            <a:chOff x="0" y="12075"/>
            <a:chExt cx="1793545" cy="935612"/>
          </a:xfrm>
        </p:grpSpPr>
        <p:grpSp>
          <p:nvGrpSpPr>
            <p:cNvPr id="1704" name="Group 1704"/>
            <p:cNvGrpSpPr/>
            <p:nvPr/>
          </p:nvGrpSpPr>
          <p:grpSpPr>
            <a:xfrm>
              <a:off x="121231" y="29934"/>
              <a:ext cx="1672315" cy="917754"/>
              <a:chOff x="0" y="12075"/>
              <a:chExt cx="1672314" cy="917752"/>
            </a:xfrm>
          </p:grpSpPr>
          <p:sp>
            <p:nvSpPr>
              <p:cNvPr id="1702" name="Shape 1702"/>
              <p:cNvSpPr/>
              <p:nvPr/>
            </p:nvSpPr>
            <p:spPr>
              <a:xfrm>
                <a:off x="0" y="131738"/>
                <a:ext cx="1481488" cy="6784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Túnel VPN</a:t>
                </a:r>
              </a:p>
              <a:p>
                <a: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por SSL</a:t>
                </a:r>
              </a:p>
            </p:txBody>
          </p:sp>
          <p:sp>
            <p:nvSpPr>
              <p:cNvPr id="1703" name="Shape 1703"/>
              <p:cNvSpPr/>
              <p:nvPr/>
            </p:nvSpPr>
            <p:spPr>
              <a:xfrm>
                <a:off x="1245991" y="12075"/>
                <a:ext cx="426324" cy="917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428625">
                  <a:tabLst>
                    <a:tab pos="1498600" algn="l"/>
                  </a:tabLst>
                  <a:defRPr sz="62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}</a:t>
                </a:r>
              </a:p>
            </p:txBody>
          </p:sp>
        </p:grpSp>
        <p:sp>
          <p:nvSpPr>
            <p:cNvPr id="1705" name="Shape 1705"/>
            <p:cNvSpPr/>
            <p:nvPr/>
          </p:nvSpPr>
          <p:spPr>
            <a:xfrm>
              <a:off x="0" y="12075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{</a:t>
              </a:r>
            </a:p>
          </p:txBody>
        </p:sp>
      </p:grpSp>
      <p:sp>
        <p:nvSpPr>
          <p:cNvPr id="1829" name="Shape 1829"/>
          <p:cNvSpPr/>
          <p:nvPr/>
        </p:nvSpPr>
        <p:spPr>
          <a:xfrm>
            <a:off x="11199975" y="3935651"/>
            <a:ext cx="797234" cy="3333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2277" y="15594"/>
                  <a:pt x="5077" y="8394"/>
                  <a:pt x="0" y="0"/>
                </a:cubicBezTo>
              </a:path>
            </a:pathLst>
          </a:custGeom>
          <a:ln w="50800">
            <a:solidFill>
              <a:srgbClr val="D83C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712" name="Group 1712"/>
          <p:cNvGrpSpPr/>
          <p:nvPr/>
        </p:nvGrpSpPr>
        <p:grpSpPr>
          <a:xfrm>
            <a:off x="10478582" y="4990985"/>
            <a:ext cx="1793546" cy="935613"/>
            <a:chOff x="0" y="12075"/>
            <a:chExt cx="1793545" cy="935612"/>
          </a:xfrm>
        </p:grpSpPr>
        <p:grpSp>
          <p:nvGrpSpPr>
            <p:cNvPr id="1710" name="Group 1710"/>
            <p:cNvGrpSpPr/>
            <p:nvPr/>
          </p:nvGrpSpPr>
          <p:grpSpPr>
            <a:xfrm>
              <a:off x="121231" y="29934"/>
              <a:ext cx="1672315" cy="917754"/>
              <a:chOff x="0" y="12075"/>
              <a:chExt cx="1672314" cy="917752"/>
            </a:xfrm>
          </p:grpSpPr>
          <p:sp>
            <p:nvSpPr>
              <p:cNvPr id="1708" name="Shape 1708"/>
              <p:cNvSpPr/>
              <p:nvPr/>
            </p:nvSpPr>
            <p:spPr>
              <a:xfrm>
                <a:off x="0" y="131738"/>
                <a:ext cx="1481488" cy="6784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Web</a:t>
                </a:r>
              </a:p>
              <a:p>
                <a: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por SSL</a:t>
                </a:r>
              </a:p>
            </p:txBody>
          </p:sp>
          <p:sp>
            <p:nvSpPr>
              <p:cNvPr id="1709" name="Shape 1709"/>
              <p:cNvSpPr/>
              <p:nvPr/>
            </p:nvSpPr>
            <p:spPr>
              <a:xfrm>
                <a:off x="1245991" y="12075"/>
                <a:ext cx="426324" cy="9177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428625">
                  <a:tabLst>
                    <a:tab pos="1498600" algn="l"/>
                  </a:tabLst>
                  <a:defRPr sz="62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}</a:t>
                </a:r>
              </a:p>
            </p:txBody>
          </p:sp>
        </p:grpSp>
        <p:sp>
          <p:nvSpPr>
            <p:cNvPr id="1711" name="Shape 1711"/>
            <p:cNvSpPr/>
            <p:nvPr/>
          </p:nvSpPr>
          <p:spPr>
            <a:xfrm>
              <a:off x="0" y="12075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{</a:t>
              </a:r>
            </a:p>
          </p:txBody>
        </p:sp>
      </p:grpSp>
      <p:sp>
        <p:nvSpPr>
          <p:cNvPr id="1830" name="Shape 1830"/>
          <p:cNvSpPr/>
          <p:nvPr/>
        </p:nvSpPr>
        <p:spPr>
          <a:xfrm>
            <a:off x="12522191" y="2871414"/>
            <a:ext cx="1768363" cy="4410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429" y="17059"/>
                  <a:pt x="13629" y="9859"/>
                  <a:pt x="21600" y="0"/>
                </a:cubicBezTo>
              </a:path>
            </a:pathLst>
          </a:custGeom>
          <a:ln w="50800">
            <a:solidFill>
              <a:srgbClr val="007DD6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31" name="Shape 1831"/>
          <p:cNvSpPr/>
          <p:nvPr/>
        </p:nvSpPr>
        <p:spPr>
          <a:xfrm>
            <a:off x="12529226" y="3249457"/>
            <a:ext cx="3827405" cy="403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179" y="11300"/>
                  <a:pt x="14379" y="4100"/>
                  <a:pt x="21600" y="0"/>
                </a:cubicBezTo>
              </a:path>
            </a:pathLst>
          </a:custGeom>
          <a:ln w="50800">
            <a:solidFill>
              <a:srgbClr val="007DD6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32" name="Shape 1832"/>
          <p:cNvSpPr/>
          <p:nvPr/>
        </p:nvSpPr>
        <p:spPr>
          <a:xfrm>
            <a:off x="13016703" y="5029403"/>
            <a:ext cx="8857147" cy="239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855" y="12404"/>
                  <a:pt x="13055" y="5204"/>
                  <a:pt x="21600" y="0"/>
                </a:cubicBezTo>
              </a:path>
            </a:pathLst>
          </a:custGeom>
          <a:ln w="50800">
            <a:solidFill>
              <a:srgbClr val="007DD6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716" name="image19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4302220" y="3029792"/>
            <a:ext cx="374626" cy="418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7" name="image19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5598421" y="3856211"/>
            <a:ext cx="374626" cy="418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8" name="image19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665206" y="4482386"/>
            <a:ext cx="374626" cy="418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9" name="image19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665218" y="6724884"/>
            <a:ext cx="374626" cy="418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0" name="image19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639049" y="2869695"/>
            <a:ext cx="374626" cy="4180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5" name="Group 1725"/>
          <p:cNvGrpSpPr/>
          <p:nvPr/>
        </p:nvGrpSpPr>
        <p:grpSpPr>
          <a:xfrm>
            <a:off x="21134464" y="3420998"/>
            <a:ext cx="2466146" cy="3058389"/>
            <a:chOff x="-268327" y="0"/>
            <a:chExt cx="2466145" cy="3058387"/>
          </a:xfrm>
        </p:grpSpPr>
        <p:grpSp>
          <p:nvGrpSpPr>
            <p:cNvPr id="1723" name="Group 1723"/>
            <p:cNvGrpSpPr/>
            <p:nvPr/>
          </p:nvGrpSpPr>
          <p:grpSpPr>
            <a:xfrm>
              <a:off x="0" y="0"/>
              <a:ext cx="2197819" cy="3058388"/>
              <a:chOff x="-315145" y="-178593"/>
              <a:chExt cx="2197818" cy="3058387"/>
            </a:xfrm>
          </p:grpSpPr>
          <p:pic>
            <p:nvPicPr>
              <p:cNvPr id="1721" name="image24.png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0" y="-178594"/>
                <a:ext cx="1882673" cy="20538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22" name="Shape 1722"/>
              <p:cNvSpPr/>
              <p:nvPr/>
            </p:nvSpPr>
            <p:spPr>
              <a:xfrm>
                <a:off x="-315146" y="1824088"/>
                <a:ext cx="2185264" cy="1055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2000">
                    <a:solidFill>
                      <a:srgbClr val="B42C2D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Unidades </a:t>
                </a:r>
              </a:p>
              <a:p>
                <a:pPr defTabSz="584200">
                  <a:defRPr i="1" sz="2000">
                    <a:solidFill>
                      <a:srgbClr val="B42C2D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organizacionais remotas</a:t>
                </a:r>
              </a:p>
            </p:txBody>
          </p:sp>
        </p:grpSp>
        <p:pic>
          <p:nvPicPr>
            <p:cNvPr id="1724" name="image19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268328" y="1119753"/>
              <a:ext cx="374627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28" name="Group 1728"/>
          <p:cNvGrpSpPr/>
          <p:nvPr/>
        </p:nvGrpSpPr>
        <p:grpSpPr>
          <a:xfrm>
            <a:off x="6483736" y="8620342"/>
            <a:ext cx="11113691" cy="710470"/>
            <a:chOff x="2986841" y="0"/>
            <a:chExt cx="11113690" cy="710468"/>
          </a:xfrm>
        </p:grpSpPr>
        <p:pic>
          <p:nvPicPr>
            <p:cNvPr id="1726" name="image38.tif"/>
            <p:cNvPicPr>
              <a:picLocks noChangeAspect="1"/>
            </p:cNvPicPr>
            <p:nvPr/>
          </p:nvPicPr>
          <p:blipFill>
            <a:blip r:embed="rId27">
              <a:extLst/>
            </a:blip>
            <a:srcRect l="23660" t="22051" r="29847" b="13530"/>
            <a:stretch>
              <a:fillRect/>
            </a:stretch>
          </p:blipFill>
          <p:spPr>
            <a:xfrm>
              <a:off x="2986841" y="2487"/>
              <a:ext cx="11113691" cy="669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" y="0"/>
                  </a:moveTo>
                  <a:lnTo>
                    <a:pt x="82" y="3342"/>
                  </a:lnTo>
                  <a:cubicBezTo>
                    <a:pt x="39" y="4856"/>
                    <a:pt x="14" y="7653"/>
                    <a:pt x="0" y="10794"/>
                  </a:cubicBezTo>
                  <a:cubicBezTo>
                    <a:pt x="13" y="13933"/>
                    <a:pt x="39" y="16757"/>
                    <a:pt x="82" y="18271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53"/>
                    <a:pt x="21407" y="20153"/>
                  </a:cubicBezTo>
                  <a:cubicBezTo>
                    <a:pt x="21423" y="19558"/>
                    <a:pt x="21458" y="19371"/>
                    <a:pt x="21493" y="19411"/>
                  </a:cubicBezTo>
                  <a:lnTo>
                    <a:pt x="21493" y="16952"/>
                  </a:lnTo>
                  <a:cubicBezTo>
                    <a:pt x="21493" y="14398"/>
                    <a:pt x="21520" y="11931"/>
                    <a:pt x="21552" y="11472"/>
                  </a:cubicBezTo>
                  <a:cubicBezTo>
                    <a:pt x="21574" y="11165"/>
                    <a:pt x="21590" y="9628"/>
                    <a:pt x="21600" y="7887"/>
                  </a:cubicBezTo>
                  <a:cubicBezTo>
                    <a:pt x="21598" y="7535"/>
                    <a:pt x="21598" y="6914"/>
                    <a:pt x="21596" y="6620"/>
                  </a:cubicBezTo>
                  <a:cubicBezTo>
                    <a:pt x="21596" y="6605"/>
                    <a:pt x="21596" y="6596"/>
                    <a:pt x="21596" y="6581"/>
                  </a:cubicBezTo>
                  <a:cubicBezTo>
                    <a:pt x="21587" y="5163"/>
                    <a:pt x="21572" y="4451"/>
                    <a:pt x="21556" y="4686"/>
                  </a:cubicBezTo>
                  <a:cubicBezTo>
                    <a:pt x="21525" y="5122"/>
                    <a:pt x="21470" y="4246"/>
                    <a:pt x="21434" y="2740"/>
                  </a:cubicBezTo>
                  <a:cubicBezTo>
                    <a:pt x="21421" y="2162"/>
                    <a:pt x="21391" y="1704"/>
                    <a:pt x="21280" y="1344"/>
                  </a:cubicBezTo>
                  <a:cubicBezTo>
                    <a:pt x="21232" y="1235"/>
                    <a:pt x="21170" y="1155"/>
                    <a:pt x="21087" y="1063"/>
                  </a:cubicBezTo>
                  <a:cubicBezTo>
                    <a:pt x="21048" y="999"/>
                    <a:pt x="20926" y="939"/>
                    <a:pt x="20874" y="883"/>
                  </a:cubicBezTo>
                  <a:cubicBezTo>
                    <a:pt x="20588" y="656"/>
                    <a:pt x="20214" y="460"/>
                    <a:pt x="19549" y="333"/>
                  </a:cubicBezTo>
                  <a:cubicBezTo>
                    <a:pt x="18343" y="103"/>
                    <a:pt x="15624" y="104"/>
                    <a:pt x="12512" y="77"/>
                  </a:cubicBezTo>
                  <a:cubicBezTo>
                    <a:pt x="11761" y="75"/>
                    <a:pt x="11705" y="8"/>
                    <a:pt x="10894" y="0"/>
                  </a:cubicBezTo>
                  <a:lnTo>
                    <a:pt x="10799" y="0"/>
                  </a:lnTo>
                  <a:lnTo>
                    <a:pt x="17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27" name="Shape 1727"/>
            <p:cNvSpPr/>
            <p:nvPr/>
          </p:nvSpPr>
          <p:spPr>
            <a:xfrm>
              <a:off x="5156299" y="0"/>
              <a:ext cx="8399830" cy="710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3800"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Infraestrutura de interconectividade</a:t>
              </a:r>
            </a:p>
          </p:txBody>
        </p:sp>
      </p:grpSp>
      <p:grpSp>
        <p:nvGrpSpPr>
          <p:cNvPr id="1731" name="Group 1731"/>
          <p:cNvGrpSpPr/>
          <p:nvPr/>
        </p:nvGrpSpPr>
        <p:grpSpPr>
          <a:xfrm>
            <a:off x="6085299" y="8463302"/>
            <a:ext cx="1621274" cy="2458320"/>
            <a:chOff x="0" y="-50800"/>
            <a:chExt cx="1621272" cy="2458319"/>
          </a:xfrm>
        </p:grpSpPr>
        <p:pic>
          <p:nvPicPr>
            <p:cNvPr id="1729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rcRect l="0" t="0" r="0" b="0"/>
            <a:stretch>
              <a:fillRect/>
            </a:stretch>
          </p:blipFill>
          <p:spPr>
            <a:xfrm>
              <a:off x="0" y="1817964"/>
              <a:ext cx="1621273" cy="589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0" name="pasted-image.tiff"/>
            <p:cNvPicPr>
              <a:picLocks noChangeAspect="1"/>
            </p:cNvPicPr>
            <p:nvPr/>
          </p:nvPicPr>
          <p:blipFill>
            <a:blip r:embed="rId29">
              <a:extLst/>
            </a:blip>
            <a:srcRect l="1451" t="36" r="11" b="0"/>
            <a:stretch>
              <a:fillRect/>
            </a:stretch>
          </p:blipFill>
          <p:spPr>
            <a:xfrm>
              <a:off x="39029" y="-50801"/>
              <a:ext cx="1268838" cy="1725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fill="norm" stroke="1" extrusionOk="0">
                  <a:moveTo>
                    <a:pt x="8613" y="0"/>
                  </a:moveTo>
                  <a:cubicBezTo>
                    <a:pt x="4221" y="9"/>
                    <a:pt x="1349" y="30"/>
                    <a:pt x="1312" y="75"/>
                  </a:cubicBezTo>
                  <a:cubicBezTo>
                    <a:pt x="1274" y="120"/>
                    <a:pt x="981" y="159"/>
                    <a:pt x="660" y="159"/>
                  </a:cubicBezTo>
                  <a:lnTo>
                    <a:pt x="74" y="159"/>
                  </a:lnTo>
                  <a:lnTo>
                    <a:pt x="74" y="1178"/>
                  </a:lnTo>
                  <a:cubicBezTo>
                    <a:pt x="74" y="1940"/>
                    <a:pt x="117" y="2240"/>
                    <a:pt x="243" y="2380"/>
                  </a:cubicBezTo>
                  <a:cubicBezTo>
                    <a:pt x="379" y="2532"/>
                    <a:pt x="390" y="2599"/>
                    <a:pt x="276" y="2733"/>
                  </a:cubicBezTo>
                  <a:cubicBezTo>
                    <a:pt x="105" y="2935"/>
                    <a:pt x="75" y="4778"/>
                    <a:pt x="243" y="4855"/>
                  </a:cubicBezTo>
                  <a:cubicBezTo>
                    <a:pt x="415" y="4933"/>
                    <a:pt x="379" y="5228"/>
                    <a:pt x="189" y="5282"/>
                  </a:cubicBezTo>
                  <a:cubicBezTo>
                    <a:pt x="56" y="5320"/>
                    <a:pt x="-6" y="5776"/>
                    <a:pt x="0" y="6251"/>
                  </a:cubicBezTo>
                  <a:cubicBezTo>
                    <a:pt x="7" y="6726"/>
                    <a:pt x="81" y="7214"/>
                    <a:pt x="216" y="7324"/>
                  </a:cubicBezTo>
                  <a:cubicBezTo>
                    <a:pt x="401" y="7476"/>
                    <a:pt x="401" y="7492"/>
                    <a:pt x="216" y="7593"/>
                  </a:cubicBezTo>
                  <a:cubicBezTo>
                    <a:pt x="75" y="7668"/>
                    <a:pt x="4" y="8144"/>
                    <a:pt x="0" y="8631"/>
                  </a:cubicBezTo>
                  <a:cubicBezTo>
                    <a:pt x="-3" y="9118"/>
                    <a:pt x="63" y="9615"/>
                    <a:pt x="202" y="9729"/>
                  </a:cubicBezTo>
                  <a:cubicBezTo>
                    <a:pt x="345" y="9845"/>
                    <a:pt x="363" y="9903"/>
                    <a:pt x="263" y="9993"/>
                  </a:cubicBezTo>
                  <a:cubicBezTo>
                    <a:pt x="168" y="10077"/>
                    <a:pt x="130" y="11108"/>
                    <a:pt x="135" y="13754"/>
                  </a:cubicBezTo>
                  <a:cubicBezTo>
                    <a:pt x="139" y="16035"/>
                    <a:pt x="102" y="17409"/>
                    <a:pt x="34" y="17426"/>
                  </a:cubicBezTo>
                  <a:cubicBezTo>
                    <a:pt x="-89" y="17456"/>
                    <a:pt x="309" y="17728"/>
                    <a:pt x="3378" y="19727"/>
                  </a:cubicBezTo>
                  <a:cubicBezTo>
                    <a:pt x="4571" y="20504"/>
                    <a:pt x="5762" y="21211"/>
                    <a:pt x="6022" y="21297"/>
                  </a:cubicBezTo>
                  <a:cubicBezTo>
                    <a:pt x="6282" y="21383"/>
                    <a:pt x="6569" y="21483"/>
                    <a:pt x="6661" y="21520"/>
                  </a:cubicBezTo>
                  <a:cubicBezTo>
                    <a:pt x="6754" y="21558"/>
                    <a:pt x="10132" y="21592"/>
                    <a:pt x="14170" y="21595"/>
                  </a:cubicBezTo>
                  <a:lnTo>
                    <a:pt x="21511" y="21600"/>
                  </a:lnTo>
                  <a:lnTo>
                    <a:pt x="21511" y="20547"/>
                  </a:lnTo>
                  <a:cubicBezTo>
                    <a:pt x="21511" y="19728"/>
                    <a:pt x="21474" y="19461"/>
                    <a:pt x="21343" y="19354"/>
                  </a:cubicBezTo>
                  <a:cubicBezTo>
                    <a:pt x="21195" y="19234"/>
                    <a:pt x="21177" y="18249"/>
                    <a:pt x="21195" y="11453"/>
                  </a:cubicBezTo>
                  <a:cubicBezTo>
                    <a:pt x="21206" y="7183"/>
                    <a:pt x="21214" y="3147"/>
                    <a:pt x="21215" y="2484"/>
                  </a:cubicBezTo>
                  <a:cubicBezTo>
                    <a:pt x="21216" y="1822"/>
                    <a:pt x="21194" y="1204"/>
                    <a:pt x="21161" y="1113"/>
                  </a:cubicBezTo>
                  <a:cubicBezTo>
                    <a:pt x="21120" y="999"/>
                    <a:pt x="20957" y="928"/>
                    <a:pt x="20656" y="884"/>
                  </a:cubicBezTo>
                  <a:cubicBezTo>
                    <a:pt x="19630" y="736"/>
                    <a:pt x="14417" y="159"/>
                    <a:pt x="14103" y="159"/>
                  </a:cubicBezTo>
                  <a:cubicBezTo>
                    <a:pt x="13914" y="159"/>
                    <a:pt x="13731" y="120"/>
                    <a:pt x="13693" y="75"/>
                  </a:cubicBezTo>
                  <a:cubicBezTo>
                    <a:pt x="13656" y="31"/>
                    <a:pt x="11644" y="9"/>
                    <a:pt x="8613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1734" name="Group 1734"/>
          <p:cNvGrpSpPr/>
          <p:nvPr/>
        </p:nvGrpSpPr>
        <p:grpSpPr>
          <a:xfrm>
            <a:off x="11739938" y="9305204"/>
            <a:ext cx="1013959" cy="774516"/>
            <a:chOff x="0" y="0"/>
            <a:chExt cx="1013957" cy="774515"/>
          </a:xfrm>
        </p:grpSpPr>
        <p:sp>
          <p:nvSpPr>
            <p:cNvPr id="1732" name="Shape 1732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FDS</a:t>
              </a:r>
            </a:p>
          </p:txBody>
        </p:sp>
      </p:grpSp>
      <p:grpSp>
        <p:nvGrpSpPr>
          <p:cNvPr id="1737" name="Group 1737"/>
          <p:cNvGrpSpPr/>
          <p:nvPr/>
        </p:nvGrpSpPr>
        <p:grpSpPr>
          <a:xfrm>
            <a:off x="11395376" y="10065241"/>
            <a:ext cx="2737335" cy="516602"/>
            <a:chOff x="0" y="25039"/>
            <a:chExt cx="2737333" cy="516600"/>
          </a:xfrm>
        </p:grpSpPr>
        <p:sp>
          <p:nvSpPr>
            <p:cNvPr id="1735" name="Shape 1735"/>
            <p:cNvSpPr/>
            <p:nvPr/>
          </p:nvSpPr>
          <p:spPr>
            <a:xfrm>
              <a:off x="0" y="71437"/>
              <a:ext cx="2737334" cy="423806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424532" y="25039"/>
              <a:ext cx="1888270" cy="516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algn="l" defTabSz="1155278">
                <a:lnSpc>
                  <a:spcPct val="120000"/>
                </a:lnSpc>
                <a:defRPr b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REDE INTERNA</a:t>
              </a:r>
            </a:p>
          </p:txBody>
        </p:sp>
      </p:grpSp>
      <p:grpSp>
        <p:nvGrpSpPr>
          <p:cNvPr id="1744" name="Group 1744"/>
          <p:cNvGrpSpPr/>
          <p:nvPr/>
        </p:nvGrpSpPr>
        <p:grpSpPr>
          <a:xfrm>
            <a:off x="11285321" y="10858247"/>
            <a:ext cx="2699472" cy="542002"/>
            <a:chOff x="-82514" y="-12699"/>
            <a:chExt cx="2699470" cy="542000"/>
          </a:xfrm>
        </p:grpSpPr>
        <p:pic>
          <p:nvPicPr>
            <p:cNvPr id="1738" name=""/>
            <p:cNvPicPr>
              <a:picLocks noChangeAspect="0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 rot="16200000">
              <a:off x="-264443" y="182344"/>
              <a:ext cx="528886" cy="165030"/>
            </a:xfrm>
            <a:prstGeom prst="rect">
              <a:avLst/>
            </a:prstGeom>
            <a:effectLst/>
          </p:spPr>
        </p:pic>
        <p:pic>
          <p:nvPicPr>
            <p:cNvPr id="1740" name=""/>
            <p:cNvPicPr>
              <a:picLocks noChangeAspect="0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 rot="16200000">
              <a:off x="2269999" y="182344"/>
              <a:ext cx="528886" cy="165030"/>
            </a:xfrm>
            <a:prstGeom prst="rect">
              <a:avLst/>
            </a:prstGeom>
            <a:effectLst/>
          </p:spPr>
        </p:pic>
        <p:pic>
          <p:nvPicPr>
            <p:cNvPr id="1742" name=""/>
            <p:cNvPicPr>
              <a:picLocks noChangeAspect="0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 rot="16200000">
              <a:off x="1019008" y="169227"/>
              <a:ext cx="528886" cy="165030"/>
            </a:xfrm>
            <a:prstGeom prst="rect">
              <a:avLst/>
            </a:prstGeom>
            <a:effectLst/>
          </p:spPr>
        </p:pic>
      </p:grpSp>
      <p:grpSp>
        <p:nvGrpSpPr>
          <p:cNvPr id="1747" name="Group 1747"/>
          <p:cNvGrpSpPr/>
          <p:nvPr/>
        </p:nvGrpSpPr>
        <p:grpSpPr>
          <a:xfrm>
            <a:off x="10687944" y="9305204"/>
            <a:ext cx="1013959" cy="774516"/>
            <a:chOff x="0" y="0"/>
            <a:chExt cx="1013957" cy="774515"/>
          </a:xfrm>
        </p:grpSpPr>
        <p:sp>
          <p:nvSpPr>
            <p:cNvPr id="1745" name="Shape 1745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grpSp>
        <p:nvGrpSpPr>
          <p:cNvPr id="1750" name="Group 1750"/>
          <p:cNvGrpSpPr/>
          <p:nvPr/>
        </p:nvGrpSpPr>
        <p:grpSpPr>
          <a:xfrm>
            <a:off x="9633390" y="9305204"/>
            <a:ext cx="1013959" cy="774516"/>
            <a:chOff x="0" y="0"/>
            <a:chExt cx="1013957" cy="774515"/>
          </a:xfrm>
        </p:grpSpPr>
        <p:sp>
          <p:nvSpPr>
            <p:cNvPr id="1748" name="Shape 1748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Web</a:t>
              </a:r>
            </a:p>
          </p:txBody>
        </p:sp>
      </p:grpSp>
      <p:grpSp>
        <p:nvGrpSpPr>
          <p:cNvPr id="1753" name="Group 1753"/>
          <p:cNvGrpSpPr/>
          <p:nvPr/>
        </p:nvGrpSpPr>
        <p:grpSpPr>
          <a:xfrm>
            <a:off x="12787814" y="9305204"/>
            <a:ext cx="1013959" cy="774516"/>
            <a:chOff x="0" y="0"/>
            <a:chExt cx="1013957" cy="774515"/>
          </a:xfrm>
        </p:grpSpPr>
        <p:sp>
          <p:nvSpPr>
            <p:cNvPr id="1751" name="Shape 1751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Odette</a:t>
              </a:r>
            </a:p>
          </p:txBody>
        </p:sp>
      </p:grpSp>
      <p:grpSp>
        <p:nvGrpSpPr>
          <p:cNvPr id="1756" name="Group 1756"/>
          <p:cNvGrpSpPr/>
          <p:nvPr/>
        </p:nvGrpSpPr>
        <p:grpSpPr>
          <a:xfrm>
            <a:off x="13839706" y="9305204"/>
            <a:ext cx="1013959" cy="774516"/>
            <a:chOff x="0" y="0"/>
            <a:chExt cx="1013957" cy="774515"/>
          </a:xfrm>
        </p:grpSpPr>
        <p:sp>
          <p:nvSpPr>
            <p:cNvPr id="1754" name="Shape 1754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1759" name="Group 1759"/>
          <p:cNvGrpSpPr/>
          <p:nvPr/>
        </p:nvGrpSpPr>
        <p:grpSpPr>
          <a:xfrm>
            <a:off x="14880737" y="9305204"/>
            <a:ext cx="1013959" cy="774516"/>
            <a:chOff x="0" y="0"/>
            <a:chExt cx="1013957" cy="774515"/>
          </a:xfrm>
        </p:grpSpPr>
        <p:sp>
          <p:nvSpPr>
            <p:cNvPr id="1757" name="Shape 1757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NFS</a:t>
              </a:r>
            </a:p>
          </p:txBody>
        </p:sp>
      </p:grpSp>
      <p:sp>
        <p:nvSpPr>
          <p:cNvPr id="1760" name="Shape 1760"/>
          <p:cNvSpPr/>
          <p:nvPr/>
        </p:nvSpPr>
        <p:spPr>
          <a:xfrm>
            <a:off x="4505568" y="9399773"/>
            <a:ext cx="894434" cy="3743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428625">
              <a:tabLst>
                <a:tab pos="1498600" algn="l"/>
              </a:tabLst>
              <a:defRPr sz="25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grpSp>
        <p:nvGrpSpPr>
          <p:cNvPr id="1765" name="Group 1765"/>
          <p:cNvGrpSpPr/>
          <p:nvPr/>
        </p:nvGrpSpPr>
        <p:grpSpPr>
          <a:xfrm>
            <a:off x="18495649" y="2526951"/>
            <a:ext cx="2582984" cy="2051108"/>
            <a:chOff x="-203200" y="-517606"/>
            <a:chExt cx="2582983" cy="2051106"/>
          </a:xfrm>
        </p:grpSpPr>
        <p:pic>
          <p:nvPicPr>
            <p:cNvPr id="1761" name="image19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203200" y="459143"/>
              <a:ext cx="374626" cy="418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4" name="Group 1764"/>
            <p:cNvGrpSpPr/>
            <p:nvPr/>
          </p:nvGrpSpPr>
          <p:grpSpPr>
            <a:xfrm>
              <a:off x="40608" y="-517608"/>
              <a:ext cx="2339176" cy="2051108"/>
              <a:chOff x="-107156" y="-517606"/>
              <a:chExt cx="2339174" cy="2051106"/>
            </a:xfrm>
          </p:grpSpPr>
          <p:pic>
            <p:nvPicPr>
              <p:cNvPr id="1762" name="image61.tif"/>
              <p:cNvPicPr>
                <a:picLocks noChangeAspect="1"/>
              </p:cNvPicPr>
              <p:nvPr/>
            </p:nvPicPr>
            <p:blipFill>
              <a:blip r:embed="rId31">
                <a:extLst/>
              </a:blip>
              <a:srcRect l="2173" t="3547" r="999" b="2441"/>
              <a:stretch>
                <a:fillRect/>
              </a:stretch>
            </p:blipFill>
            <p:spPr>
              <a:xfrm>
                <a:off x="230560" y="17768"/>
                <a:ext cx="2001459" cy="1515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86" fill="norm" stroke="1" extrusionOk="0">
                    <a:moveTo>
                      <a:pt x="8796" y="2"/>
                    </a:moveTo>
                    <a:cubicBezTo>
                      <a:pt x="8512" y="-5"/>
                      <a:pt x="8241" y="15"/>
                      <a:pt x="8141" y="58"/>
                    </a:cubicBezTo>
                    <a:cubicBezTo>
                      <a:pt x="8069" y="90"/>
                      <a:pt x="7876" y="127"/>
                      <a:pt x="7713" y="143"/>
                    </a:cubicBezTo>
                    <a:cubicBezTo>
                      <a:pt x="7549" y="159"/>
                      <a:pt x="7363" y="182"/>
                      <a:pt x="7302" y="194"/>
                    </a:cubicBezTo>
                    <a:cubicBezTo>
                      <a:pt x="7240" y="205"/>
                      <a:pt x="7108" y="224"/>
                      <a:pt x="7006" y="239"/>
                    </a:cubicBezTo>
                    <a:cubicBezTo>
                      <a:pt x="6904" y="254"/>
                      <a:pt x="6611" y="312"/>
                      <a:pt x="6355" y="363"/>
                    </a:cubicBezTo>
                    <a:cubicBezTo>
                      <a:pt x="6100" y="415"/>
                      <a:pt x="5756" y="467"/>
                      <a:pt x="5593" y="482"/>
                    </a:cubicBezTo>
                    <a:cubicBezTo>
                      <a:pt x="5430" y="497"/>
                      <a:pt x="5241" y="536"/>
                      <a:pt x="5169" y="561"/>
                    </a:cubicBezTo>
                    <a:cubicBezTo>
                      <a:pt x="5097" y="587"/>
                      <a:pt x="4931" y="618"/>
                      <a:pt x="4805" y="629"/>
                    </a:cubicBezTo>
                    <a:cubicBezTo>
                      <a:pt x="4678" y="641"/>
                      <a:pt x="4562" y="659"/>
                      <a:pt x="4544" y="674"/>
                    </a:cubicBezTo>
                    <a:cubicBezTo>
                      <a:pt x="4525" y="690"/>
                      <a:pt x="4357" y="716"/>
                      <a:pt x="4175" y="731"/>
                    </a:cubicBezTo>
                    <a:cubicBezTo>
                      <a:pt x="3993" y="746"/>
                      <a:pt x="3797" y="778"/>
                      <a:pt x="3734" y="804"/>
                    </a:cubicBezTo>
                    <a:cubicBezTo>
                      <a:pt x="3672" y="831"/>
                      <a:pt x="3560" y="852"/>
                      <a:pt x="3490" y="850"/>
                    </a:cubicBezTo>
                    <a:cubicBezTo>
                      <a:pt x="3420" y="847"/>
                      <a:pt x="3187" y="870"/>
                      <a:pt x="2972" y="900"/>
                    </a:cubicBezTo>
                    <a:cubicBezTo>
                      <a:pt x="2466" y="972"/>
                      <a:pt x="2194" y="988"/>
                      <a:pt x="2094" y="940"/>
                    </a:cubicBezTo>
                    <a:cubicBezTo>
                      <a:pt x="2036" y="912"/>
                      <a:pt x="1993" y="923"/>
                      <a:pt x="1944" y="991"/>
                    </a:cubicBezTo>
                    <a:cubicBezTo>
                      <a:pt x="1903" y="1048"/>
                      <a:pt x="1794" y="1099"/>
                      <a:pt x="1670" y="1121"/>
                    </a:cubicBezTo>
                    <a:cubicBezTo>
                      <a:pt x="1141" y="1212"/>
                      <a:pt x="945" y="1231"/>
                      <a:pt x="903" y="1189"/>
                    </a:cubicBezTo>
                    <a:cubicBezTo>
                      <a:pt x="875" y="1160"/>
                      <a:pt x="825" y="1170"/>
                      <a:pt x="771" y="1217"/>
                    </a:cubicBezTo>
                    <a:cubicBezTo>
                      <a:pt x="723" y="1258"/>
                      <a:pt x="592" y="1301"/>
                      <a:pt x="479" y="1319"/>
                    </a:cubicBezTo>
                    <a:cubicBezTo>
                      <a:pt x="367" y="1336"/>
                      <a:pt x="222" y="1376"/>
                      <a:pt x="154" y="1403"/>
                    </a:cubicBezTo>
                    <a:cubicBezTo>
                      <a:pt x="40" y="1449"/>
                      <a:pt x="36" y="1459"/>
                      <a:pt x="98" y="1522"/>
                    </a:cubicBezTo>
                    <a:cubicBezTo>
                      <a:pt x="162" y="1587"/>
                      <a:pt x="161" y="1589"/>
                      <a:pt x="81" y="1618"/>
                    </a:cubicBezTo>
                    <a:cubicBezTo>
                      <a:pt x="35" y="1635"/>
                      <a:pt x="-1" y="1663"/>
                      <a:pt x="0" y="1680"/>
                    </a:cubicBezTo>
                    <a:cubicBezTo>
                      <a:pt x="1" y="1697"/>
                      <a:pt x="32" y="2124"/>
                      <a:pt x="68" y="2630"/>
                    </a:cubicBezTo>
                    <a:cubicBezTo>
                      <a:pt x="126" y="3436"/>
                      <a:pt x="143" y="3565"/>
                      <a:pt x="214" y="3664"/>
                    </a:cubicBezTo>
                    <a:cubicBezTo>
                      <a:pt x="294" y="3777"/>
                      <a:pt x="296" y="3779"/>
                      <a:pt x="223" y="3862"/>
                    </a:cubicBezTo>
                    <a:cubicBezTo>
                      <a:pt x="182" y="3908"/>
                      <a:pt x="148" y="3993"/>
                      <a:pt x="150" y="4054"/>
                    </a:cubicBezTo>
                    <a:cubicBezTo>
                      <a:pt x="152" y="4147"/>
                      <a:pt x="164" y="4137"/>
                      <a:pt x="210" y="3998"/>
                    </a:cubicBezTo>
                    <a:cubicBezTo>
                      <a:pt x="294" y="3742"/>
                      <a:pt x="331" y="3863"/>
                      <a:pt x="372" y="4512"/>
                    </a:cubicBezTo>
                    <a:cubicBezTo>
                      <a:pt x="393" y="4834"/>
                      <a:pt x="422" y="5283"/>
                      <a:pt x="437" y="5507"/>
                    </a:cubicBezTo>
                    <a:cubicBezTo>
                      <a:pt x="465" y="5935"/>
                      <a:pt x="438" y="6038"/>
                      <a:pt x="317" y="5976"/>
                    </a:cubicBezTo>
                    <a:cubicBezTo>
                      <a:pt x="266" y="5950"/>
                      <a:pt x="263" y="5964"/>
                      <a:pt x="291" y="6061"/>
                    </a:cubicBezTo>
                    <a:cubicBezTo>
                      <a:pt x="318" y="6155"/>
                      <a:pt x="393" y="7056"/>
                      <a:pt x="407" y="7451"/>
                    </a:cubicBezTo>
                    <a:cubicBezTo>
                      <a:pt x="425" y="8003"/>
                      <a:pt x="453" y="8139"/>
                      <a:pt x="582" y="8316"/>
                    </a:cubicBezTo>
                    <a:cubicBezTo>
                      <a:pt x="664" y="8428"/>
                      <a:pt x="698" y="8510"/>
                      <a:pt x="672" y="8531"/>
                    </a:cubicBezTo>
                    <a:cubicBezTo>
                      <a:pt x="644" y="8553"/>
                      <a:pt x="642" y="8592"/>
                      <a:pt x="668" y="8655"/>
                    </a:cubicBezTo>
                    <a:cubicBezTo>
                      <a:pt x="688" y="8705"/>
                      <a:pt x="706" y="8868"/>
                      <a:pt x="706" y="9017"/>
                    </a:cubicBezTo>
                    <a:cubicBezTo>
                      <a:pt x="706" y="9165"/>
                      <a:pt x="726" y="9456"/>
                      <a:pt x="749" y="9667"/>
                    </a:cubicBezTo>
                    <a:cubicBezTo>
                      <a:pt x="789" y="10020"/>
                      <a:pt x="791" y="10116"/>
                      <a:pt x="775" y="10288"/>
                    </a:cubicBezTo>
                    <a:cubicBezTo>
                      <a:pt x="765" y="10399"/>
                      <a:pt x="798" y="10494"/>
                      <a:pt x="865" y="10560"/>
                    </a:cubicBezTo>
                    <a:cubicBezTo>
                      <a:pt x="934" y="10627"/>
                      <a:pt x="913" y="10737"/>
                      <a:pt x="839" y="10701"/>
                    </a:cubicBezTo>
                    <a:cubicBezTo>
                      <a:pt x="623" y="10594"/>
                      <a:pt x="620" y="10596"/>
                      <a:pt x="642" y="10797"/>
                    </a:cubicBezTo>
                    <a:cubicBezTo>
                      <a:pt x="654" y="10901"/>
                      <a:pt x="683" y="11248"/>
                      <a:pt x="706" y="11571"/>
                    </a:cubicBezTo>
                    <a:cubicBezTo>
                      <a:pt x="762" y="12357"/>
                      <a:pt x="762" y="12362"/>
                      <a:pt x="886" y="12430"/>
                    </a:cubicBezTo>
                    <a:cubicBezTo>
                      <a:pt x="1106" y="12551"/>
                      <a:pt x="1168" y="12707"/>
                      <a:pt x="1186" y="13193"/>
                    </a:cubicBezTo>
                    <a:cubicBezTo>
                      <a:pt x="1187" y="13221"/>
                      <a:pt x="1264" y="13296"/>
                      <a:pt x="1357" y="13363"/>
                    </a:cubicBezTo>
                    <a:cubicBezTo>
                      <a:pt x="1451" y="13430"/>
                      <a:pt x="1543" y="13524"/>
                      <a:pt x="1563" y="13572"/>
                    </a:cubicBezTo>
                    <a:cubicBezTo>
                      <a:pt x="1583" y="13620"/>
                      <a:pt x="1614" y="13648"/>
                      <a:pt x="1631" y="13634"/>
                    </a:cubicBezTo>
                    <a:cubicBezTo>
                      <a:pt x="1648" y="13620"/>
                      <a:pt x="1703" y="13652"/>
                      <a:pt x="1751" y="13702"/>
                    </a:cubicBezTo>
                    <a:cubicBezTo>
                      <a:pt x="1800" y="13752"/>
                      <a:pt x="1896" y="13832"/>
                      <a:pt x="1966" y="13883"/>
                    </a:cubicBezTo>
                    <a:cubicBezTo>
                      <a:pt x="2102" y="13984"/>
                      <a:pt x="2104" y="13988"/>
                      <a:pt x="2432" y="14267"/>
                    </a:cubicBezTo>
                    <a:cubicBezTo>
                      <a:pt x="2999" y="14750"/>
                      <a:pt x="3378" y="15066"/>
                      <a:pt x="3619" y="15256"/>
                    </a:cubicBezTo>
                    <a:cubicBezTo>
                      <a:pt x="3718" y="15335"/>
                      <a:pt x="3838" y="15445"/>
                      <a:pt x="3884" y="15499"/>
                    </a:cubicBezTo>
                    <a:cubicBezTo>
                      <a:pt x="3930" y="15553"/>
                      <a:pt x="3988" y="15605"/>
                      <a:pt x="4013" y="15613"/>
                    </a:cubicBezTo>
                    <a:cubicBezTo>
                      <a:pt x="4037" y="15620"/>
                      <a:pt x="4099" y="15665"/>
                      <a:pt x="4154" y="15714"/>
                    </a:cubicBezTo>
                    <a:cubicBezTo>
                      <a:pt x="4209" y="15764"/>
                      <a:pt x="4414" y="15931"/>
                      <a:pt x="4608" y="16087"/>
                    </a:cubicBezTo>
                    <a:cubicBezTo>
                      <a:pt x="5002" y="16406"/>
                      <a:pt x="5130" y="16538"/>
                      <a:pt x="5130" y="16636"/>
                    </a:cubicBezTo>
                    <a:cubicBezTo>
                      <a:pt x="5130" y="16672"/>
                      <a:pt x="5020" y="16772"/>
                      <a:pt x="4886" y="16856"/>
                    </a:cubicBezTo>
                    <a:cubicBezTo>
                      <a:pt x="4691" y="16979"/>
                      <a:pt x="4646" y="17027"/>
                      <a:pt x="4664" y="17099"/>
                    </a:cubicBezTo>
                    <a:cubicBezTo>
                      <a:pt x="4707" y="17278"/>
                      <a:pt x="4627" y="17383"/>
                      <a:pt x="4231" y="17659"/>
                    </a:cubicBezTo>
                    <a:cubicBezTo>
                      <a:pt x="4183" y="17692"/>
                      <a:pt x="4162" y="17758"/>
                      <a:pt x="4162" y="17879"/>
                    </a:cubicBezTo>
                    <a:cubicBezTo>
                      <a:pt x="4162" y="18059"/>
                      <a:pt x="4168" y="18069"/>
                      <a:pt x="4586" y="18467"/>
                    </a:cubicBezTo>
                    <a:cubicBezTo>
                      <a:pt x="4677" y="18553"/>
                      <a:pt x="5552" y="19410"/>
                      <a:pt x="5687" y="19546"/>
                    </a:cubicBezTo>
                    <a:cubicBezTo>
                      <a:pt x="5738" y="19598"/>
                      <a:pt x="5885" y="19745"/>
                      <a:pt x="6017" y="19874"/>
                    </a:cubicBezTo>
                    <a:cubicBezTo>
                      <a:pt x="6524" y="20372"/>
                      <a:pt x="6584" y="20435"/>
                      <a:pt x="6603" y="20501"/>
                    </a:cubicBezTo>
                    <a:cubicBezTo>
                      <a:pt x="6614" y="20539"/>
                      <a:pt x="6639" y="20559"/>
                      <a:pt x="6663" y="20547"/>
                    </a:cubicBezTo>
                    <a:cubicBezTo>
                      <a:pt x="6688" y="20534"/>
                      <a:pt x="6764" y="20590"/>
                      <a:pt x="6830" y="20671"/>
                    </a:cubicBezTo>
                    <a:cubicBezTo>
                      <a:pt x="6897" y="20752"/>
                      <a:pt x="6966" y="20824"/>
                      <a:pt x="6980" y="20829"/>
                    </a:cubicBezTo>
                    <a:cubicBezTo>
                      <a:pt x="7025" y="20844"/>
                      <a:pt x="7686" y="21502"/>
                      <a:pt x="7713" y="21558"/>
                    </a:cubicBezTo>
                    <a:cubicBezTo>
                      <a:pt x="7726" y="21587"/>
                      <a:pt x="7765" y="21595"/>
                      <a:pt x="7798" y="21575"/>
                    </a:cubicBezTo>
                    <a:cubicBezTo>
                      <a:pt x="7863" y="21538"/>
                      <a:pt x="8266" y="21490"/>
                      <a:pt x="8916" y="21440"/>
                    </a:cubicBezTo>
                    <a:cubicBezTo>
                      <a:pt x="9240" y="21415"/>
                      <a:pt x="9345" y="21384"/>
                      <a:pt x="9533" y="21264"/>
                    </a:cubicBezTo>
                    <a:cubicBezTo>
                      <a:pt x="9756" y="21122"/>
                      <a:pt x="9765" y="21124"/>
                      <a:pt x="10740" y="21072"/>
                    </a:cubicBezTo>
                    <a:cubicBezTo>
                      <a:pt x="11282" y="21043"/>
                      <a:pt x="12130" y="20998"/>
                      <a:pt x="12620" y="20971"/>
                    </a:cubicBezTo>
                    <a:lnTo>
                      <a:pt x="13511" y="20920"/>
                    </a:lnTo>
                    <a:lnTo>
                      <a:pt x="13678" y="20761"/>
                    </a:lnTo>
                    <a:cubicBezTo>
                      <a:pt x="13770" y="20675"/>
                      <a:pt x="14180" y="20279"/>
                      <a:pt x="14586" y="19880"/>
                    </a:cubicBezTo>
                    <a:cubicBezTo>
                      <a:pt x="14992" y="19481"/>
                      <a:pt x="15331" y="19156"/>
                      <a:pt x="15340" y="19156"/>
                    </a:cubicBezTo>
                    <a:cubicBezTo>
                      <a:pt x="15349" y="19156"/>
                      <a:pt x="15468" y="19035"/>
                      <a:pt x="15605" y="18891"/>
                    </a:cubicBezTo>
                    <a:cubicBezTo>
                      <a:pt x="15742" y="18746"/>
                      <a:pt x="15958" y="18534"/>
                      <a:pt x="16085" y="18422"/>
                    </a:cubicBezTo>
                    <a:cubicBezTo>
                      <a:pt x="16212" y="18309"/>
                      <a:pt x="16350" y="18165"/>
                      <a:pt x="16398" y="18099"/>
                    </a:cubicBezTo>
                    <a:cubicBezTo>
                      <a:pt x="16445" y="18034"/>
                      <a:pt x="16498" y="17975"/>
                      <a:pt x="16513" y="17975"/>
                    </a:cubicBezTo>
                    <a:cubicBezTo>
                      <a:pt x="16529" y="17975"/>
                      <a:pt x="16702" y="17815"/>
                      <a:pt x="16899" y="17619"/>
                    </a:cubicBezTo>
                    <a:cubicBezTo>
                      <a:pt x="17095" y="17423"/>
                      <a:pt x="17301" y="17229"/>
                      <a:pt x="17353" y="17184"/>
                    </a:cubicBezTo>
                    <a:cubicBezTo>
                      <a:pt x="17404" y="17138"/>
                      <a:pt x="17500" y="17035"/>
                      <a:pt x="17567" y="16952"/>
                    </a:cubicBezTo>
                    <a:cubicBezTo>
                      <a:pt x="17633" y="16869"/>
                      <a:pt x="17696" y="16799"/>
                      <a:pt x="17708" y="16799"/>
                    </a:cubicBezTo>
                    <a:cubicBezTo>
                      <a:pt x="17740" y="16799"/>
                      <a:pt x="18065" y="16496"/>
                      <a:pt x="18492" y="16065"/>
                    </a:cubicBezTo>
                    <a:cubicBezTo>
                      <a:pt x="18692" y="15862"/>
                      <a:pt x="18898" y="15658"/>
                      <a:pt x="18950" y="15613"/>
                    </a:cubicBezTo>
                    <a:cubicBezTo>
                      <a:pt x="19002" y="15567"/>
                      <a:pt x="19098" y="15463"/>
                      <a:pt x="19164" y="15381"/>
                    </a:cubicBezTo>
                    <a:cubicBezTo>
                      <a:pt x="19231" y="15298"/>
                      <a:pt x="19297" y="15228"/>
                      <a:pt x="19310" y="15228"/>
                    </a:cubicBezTo>
                    <a:cubicBezTo>
                      <a:pt x="19349" y="15228"/>
                      <a:pt x="19861" y="14718"/>
                      <a:pt x="19961" y="14578"/>
                    </a:cubicBezTo>
                    <a:cubicBezTo>
                      <a:pt x="20012" y="14507"/>
                      <a:pt x="20071" y="14443"/>
                      <a:pt x="20089" y="14443"/>
                    </a:cubicBezTo>
                    <a:cubicBezTo>
                      <a:pt x="20108" y="14442"/>
                      <a:pt x="20176" y="14391"/>
                      <a:pt x="20243" y="14324"/>
                    </a:cubicBezTo>
                    <a:cubicBezTo>
                      <a:pt x="20310" y="14256"/>
                      <a:pt x="20373" y="14200"/>
                      <a:pt x="20385" y="14200"/>
                    </a:cubicBezTo>
                    <a:cubicBezTo>
                      <a:pt x="20406" y="14200"/>
                      <a:pt x="20444" y="14159"/>
                      <a:pt x="20693" y="13849"/>
                    </a:cubicBezTo>
                    <a:cubicBezTo>
                      <a:pt x="20772" y="13751"/>
                      <a:pt x="20874" y="13659"/>
                      <a:pt x="20920" y="13640"/>
                    </a:cubicBezTo>
                    <a:cubicBezTo>
                      <a:pt x="20966" y="13621"/>
                      <a:pt x="21001" y="13585"/>
                      <a:pt x="21001" y="13561"/>
                    </a:cubicBezTo>
                    <a:cubicBezTo>
                      <a:pt x="21001" y="13516"/>
                      <a:pt x="21386" y="13120"/>
                      <a:pt x="21430" y="13120"/>
                    </a:cubicBezTo>
                    <a:cubicBezTo>
                      <a:pt x="21443" y="13120"/>
                      <a:pt x="21485" y="13068"/>
                      <a:pt x="21524" y="13007"/>
                    </a:cubicBezTo>
                    <a:cubicBezTo>
                      <a:pt x="21568" y="12937"/>
                      <a:pt x="21594" y="12837"/>
                      <a:pt x="21597" y="12747"/>
                    </a:cubicBezTo>
                    <a:cubicBezTo>
                      <a:pt x="21599" y="12657"/>
                      <a:pt x="21578" y="12581"/>
                      <a:pt x="21537" y="12560"/>
                    </a:cubicBezTo>
                    <a:cubicBezTo>
                      <a:pt x="21489" y="12536"/>
                      <a:pt x="21480" y="12481"/>
                      <a:pt x="21494" y="12289"/>
                    </a:cubicBezTo>
                    <a:cubicBezTo>
                      <a:pt x="21504" y="12156"/>
                      <a:pt x="21502" y="12027"/>
                      <a:pt x="21490" y="12001"/>
                    </a:cubicBezTo>
                    <a:cubicBezTo>
                      <a:pt x="21477" y="11975"/>
                      <a:pt x="21289" y="11925"/>
                      <a:pt x="21074" y="11894"/>
                    </a:cubicBezTo>
                    <a:cubicBezTo>
                      <a:pt x="20859" y="11862"/>
                      <a:pt x="20596" y="11817"/>
                      <a:pt x="20483" y="11792"/>
                    </a:cubicBezTo>
                    <a:cubicBezTo>
                      <a:pt x="20371" y="11767"/>
                      <a:pt x="20059" y="11710"/>
                      <a:pt x="19794" y="11667"/>
                    </a:cubicBezTo>
                    <a:cubicBezTo>
                      <a:pt x="19528" y="11624"/>
                      <a:pt x="19203" y="11571"/>
                      <a:pt x="19070" y="11549"/>
                    </a:cubicBezTo>
                    <a:cubicBezTo>
                      <a:pt x="18937" y="11526"/>
                      <a:pt x="18651" y="11483"/>
                      <a:pt x="18436" y="11453"/>
                    </a:cubicBezTo>
                    <a:cubicBezTo>
                      <a:pt x="18221" y="11422"/>
                      <a:pt x="18023" y="11386"/>
                      <a:pt x="17995" y="11374"/>
                    </a:cubicBezTo>
                    <a:cubicBezTo>
                      <a:pt x="17957" y="11356"/>
                      <a:pt x="17949" y="11276"/>
                      <a:pt x="17961" y="11057"/>
                    </a:cubicBezTo>
                    <a:cubicBezTo>
                      <a:pt x="17977" y="10760"/>
                      <a:pt x="17963" y="10721"/>
                      <a:pt x="17888" y="10820"/>
                    </a:cubicBezTo>
                    <a:cubicBezTo>
                      <a:pt x="17839" y="10884"/>
                      <a:pt x="17770" y="10840"/>
                      <a:pt x="17781" y="10752"/>
                    </a:cubicBezTo>
                    <a:cubicBezTo>
                      <a:pt x="17785" y="10718"/>
                      <a:pt x="17809" y="10644"/>
                      <a:pt x="17832" y="10588"/>
                    </a:cubicBezTo>
                    <a:cubicBezTo>
                      <a:pt x="17856" y="10531"/>
                      <a:pt x="17885" y="10258"/>
                      <a:pt x="17897" y="9977"/>
                    </a:cubicBezTo>
                    <a:cubicBezTo>
                      <a:pt x="17940" y="8897"/>
                      <a:pt x="17956" y="8732"/>
                      <a:pt x="18038" y="8615"/>
                    </a:cubicBezTo>
                    <a:cubicBezTo>
                      <a:pt x="18080" y="8555"/>
                      <a:pt x="18139" y="8508"/>
                      <a:pt x="18166" y="8508"/>
                    </a:cubicBezTo>
                    <a:cubicBezTo>
                      <a:pt x="18223" y="8508"/>
                      <a:pt x="18231" y="8452"/>
                      <a:pt x="18183" y="8384"/>
                    </a:cubicBezTo>
                    <a:cubicBezTo>
                      <a:pt x="18139" y="8320"/>
                      <a:pt x="18226" y="7156"/>
                      <a:pt x="18282" y="7067"/>
                    </a:cubicBezTo>
                    <a:cubicBezTo>
                      <a:pt x="18315" y="7015"/>
                      <a:pt x="18317" y="6984"/>
                      <a:pt x="18286" y="6959"/>
                    </a:cubicBezTo>
                    <a:cubicBezTo>
                      <a:pt x="18260" y="6938"/>
                      <a:pt x="18254" y="6860"/>
                      <a:pt x="18269" y="6739"/>
                    </a:cubicBezTo>
                    <a:cubicBezTo>
                      <a:pt x="18289" y="6582"/>
                      <a:pt x="18285" y="6552"/>
                      <a:pt x="18239" y="6575"/>
                    </a:cubicBezTo>
                    <a:cubicBezTo>
                      <a:pt x="18157" y="6617"/>
                      <a:pt x="18119" y="6492"/>
                      <a:pt x="18192" y="6422"/>
                    </a:cubicBezTo>
                    <a:cubicBezTo>
                      <a:pt x="18246" y="6371"/>
                      <a:pt x="18244" y="6346"/>
                      <a:pt x="18201" y="6236"/>
                    </a:cubicBezTo>
                    <a:cubicBezTo>
                      <a:pt x="18142" y="6088"/>
                      <a:pt x="18149" y="5574"/>
                      <a:pt x="18213" y="5173"/>
                    </a:cubicBezTo>
                    <a:cubicBezTo>
                      <a:pt x="18237" y="5025"/>
                      <a:pt x="18266" y="4766"/>
                      <a:pt x="18273" y="4597"/>
                    </a:cubicBezTo>
                    <a:cubicBezTo>
                      <a:pt x="18287" y="4283"/>
                      <a:pt x="18311" y="4173"/>
                      <a:pt x="18359" y="4212"/>
                    </a:cubicBezTo>
                    <a:cubicBezTo>
                      <a:pt x="18419" y="4261"/>
                      <a:pt x="18483" y="4143"/>
                      <a:pt x="18496" y="3964"/>
                    </a:cubicBezTo>
                    <a:cubicBezTo>
                      <a:pt x="18504" y="3859"/>
                      <a:pt x="18537" y="3442"/>
                      <a:pt x="18569" y="3037"/>
                    </a:cubicBezTo>
                    <a:cubicBezTo>
                      <a:pt x="18639" y="2148"/>
                      <a:pt x="18642" y="1941"/>
                      <a:pt x="18590" y="1873"/>
                    </a:cubicBezTo>
                    <a:cubicBezTo>
                      <a:pt x="18554" y="1825"/>
                      <a:pt x="18395" y="1782"/>
                      <a:pt x="18252" y="1782"/>
                    </a:cubicBezTo>
                    <a:cubicBezTo>
                      <a:pt x="18221" y="1782"/>
                      <a:pt x="18110" y="1763"/>
                      <a:pt x="18008" y="1737"/>
                    </a:cubicBezTo>
                    <a:cubicBezTo>
                      <a:pt x="17906" y="1711"/>
                      <a:pt x="17694" y="1653"/>
                      <a:pt x="17537" y="1613"/>
                    </a:cubicBezTo>
                    <a:cubicBezTo>
                      <a:pt x="17379" y="1572"/>
                      <a:pt x="17140" y="1539"/>
                      <a:pt x="17006" y="1539"/>
                    </a:cubicBezTo>
                    <a:cubicBezTo>
                      <a:pt x="16844" y="1539"/>
                      <a:pt x="16756" y="1517"/>
                      <a:pt x="16745" y="1477"/>
                    </a:cubicBezTo>
                    <a:cubicBezTo>
                      <a:pt x="16733" y="1437"/>
                      <a:pt x="16635" y="1416"/>
                      <a:pt x="16466" y="1409"/>
                    </a:cubicBezTo>
                    <a:cubicBezTo>
                      <a:pt x="16323" y="1403"/>
                      <a:pt x="16185" y="1383"/>
                      <a:pt x="16162" y="1364"/>
                    </a:cubicBezTo>
                    <a:cubicBezTo>
                      <a:pt x="16113" y="1324"/>
                      <a:pt x="15983" y="1302"/>
                      <a:pt x="15648" y="1273"/>
                    </a:cubicBezTo>
                    <a:cubicBezTo>
                      <a:pt x="15515" y="1262"/>
                      <a:pt x="15240" y="1202"/>
                      <a:pt x="15036" y="1143"/>
                    </a:cubicBezTo>
                    <a:cubicBezTo>
                      <a:pt x="14831" y="1085"/>
                      <a:pt x="14574" y="1039"/>
                      <a:pt x="14466" y="1042"/>
                    </a:cubicBezTo>
                    <a:cubicBezTo>
                      <a:pt x="14358" y="1044"/>
                      <a:pt x="14226" y="1020"/>
                      <a:pt x="14171" y="991"/>
                    </a:cubicBezTo>
                    <a:cubicBezTo>
                      <a:pt x="14115" y="961"/>
                      <a:pt x="13964" y="935"/>
                      <a:pt x="13837" y="929"/>
                    </a:cubicBezTo>
                    <a:cubicBezTo>
                      <a:pt x="13709" y="922"/>
                      <a:pt x="13584" y="894"/>
                      <a:pt x="13558" y="866"/>
                    </a:cubicBezTo>
                    <a:cubicBezTo>
                      <a:pt x="13532" y="839"/>
                      <a:pt x="13461" y="821"/>
                      <a:pt x="13400" y="821"/>
                    </a:cubicBezTo>
                    <a:cubicBezTo>
                      <a:pt x="13339" y="822"/>
                      <a:pt x="13143" y="802"/>
                      <a:pt x="12963" y="782"/>
                    </a:cubicBezTo>
                    <a:cubicBezTo>
                      <a:pt x="12704" y="753"/>
                      <a:pt x="12615" y="723"/>
                      <a:pt x="12535" y="635"/>
                    </a:cubicBezTo>
                    <a:cubicBezTo>
                      <a:pt x="12421" y="509"/>
                      <a:pt x="12103" y="426"/>
                      <a:pt x="12064" y="510"/>
                    </a:cubicBezTo>
                    <a:cubicBezTo>
                      <a:pt x="12038" y="566"/>
                      <a:pt x="11839" y="546"/>
                      <a:pt x="11588" y="460"/>
                    </a:cubicBezTo>
                    <a:cubicBezTo>
                      <a:pt x="11512" y="433"/>
                      <a:pt x="11409" y="425"/>
                      <a:pt x="11357" y="443"/>
                    </a:cubicBezTo>
                    <a:cubicBezTo>
                      <a:pt x="11305" y="460"/>
                      <a:pt x="11184" y="438"/>
                      <a:pt x="11087" y="397"/>
                    </a:cubicBezTo>
                    <a:cubicBezTo>
                      <a:pt x="10990" y="357"/>
                      <a:pt x="10776" y="309"/>
                      <a:pt x="10612" y="290"/>
                    </a:cubicBezTo>
                    <a:cubicBezTo>
                      <a:pt x="10448" y="271"/>
                      <a:pt x="10208" y="224"/>
                      <a:pt x="10077" y="188"/>
                    </a:cubicBezTo>
                    <a:cubicBezTo>
                      <a:pt x="9945" y="152"/>
                      <a:pt x="9823" y="135"/>
                      <a:pt x="9807" y="149"/>
                    </a:cubicBezTo>
                    <a:cubicBezTo>
                      <a:pt x="9790" y="162"/>
                      <a:pt x="9665" y="138"/>
                      <a:pt x="9528" y="92"/>
                    </a:cubicBezTo>
                    <a:cubicBezTo>
                      <a:pt x="9379" y="43"/>
                      <a:pt x="9081" y="8"/>
                      <a:pt x="8796" y="2"/>
                    </a:cubicBezTo>
                    <a:close/>
                    <a:moveTo>
                      <a:pt x="6505" y="19"/>
                    </a:moveTo>
                    <a:cubicBezTo>
                      <a:pt x="6389" y="19"/>
                      <a:pt x="6324" y="90"/>
                      <a:pt x="6402" y="132"/>
                    </a:cubicBezTo>
                    <a:cubicBezTo>
                      <a:pt x="6502" y="185"/>
                      <a:pt x="6616" y="164"/>
                      <a:pt x="6616" y="92"/>
                    </a:cubicBezTo>
                    <a:cubicBezTo>
                      <a:pt x="6616" y="43"/>
                      <a:pt x="6577" y="19"/>
                      <a:pt x="6505" y="19"/>
                    </a:cubicBezTo>
                    <a:close/>
                    <a:moveTo>
                      <a:pt x="4291" y="510"/>
                    </a:moveTo>
                    <a:cubicBezTo>
                      <a:pt x="4304" y="537"/>
                      <a:pt x="4353" y="558"/>
                      <a:pt x="4398" y="556"/>
                    </a:cubicBezTo>
                    <a:cubicBezTo>
                      <a:pt x="4477" y="552"/>
                      <a:pt x="4474" y="551"/>
                      <a:pt x="4402" y="510"/>
                    </a:cubicBezTo>
                    <a:cubicBezTo>
                      <a:pt x="4300" y="452"/>
                      <a:pt x="4264" y="452"/>
                      <a:pt x="4291" y="510"/>
                    </a:cubicBezTo>
                    <a:close/>
                    <a:moveTo>
                      <a:pt x="205" y="1098"/>
                    </a:moveTo>
                    <a:cubicBezTo>
                      <a:pt x="173" y="1098"/>
                      <a:pt x="145" y="1135"/>
                      <a:pt x="145" y="1177"/>
                    </a:cubicBezTo>
                    <a:cubicBezTo>
                      <a:pt x="145" y="1220"/>
                      <a:pt x="168" y="1245"/>
                      <a:pt x="193" y="1234"/>
                    </a:cubicBezTo>
                    <a:cubicBezTo>
                      <a:pt x="261" y="1204"/>
                      <a:pt x="271" y="1098"/>
                      <a:pt x="205" y="1098"/>
                    </a:cubicBezTo>
                    <a:close/>
                    <a:moveTo>
                      <a:pt x="18389" y="4597"/>
                    </a:moveTo>
                    <a:cubicBezTo>
                      <a:pt x="18363" y="4610"/>
                      <a:pt x="18385" y="4625"/>
                      <a:pt x="18436" y="4625"/>
                    </a:cubicBezTo>
                    <a:cubicBezTo>
                      <a:pt x="18487" y="4625"/>
                      <a:pt x="18509" y="4610"/>
                      <a:pt x="18483" y="4597"/>
                    </a:cubicBezTo>
                    <a:cubicBezTo>
                      <a:pt x="18458" y="4583"/>
                      <a:pt x="18415" y="4583"/>
                      <a:pt x="18389" y="4597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763" name="Shape 1763"/>
              <p:cNvSpPr/>
              <p:nvPr/>
            </p:nvSpPr>
            <p:spPr>
              <a:xfrm>
                <a:off x="-107157" y="-517607"/>
                <a:ext cx="2185265" cy="68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2000">
                    <a:solidFill>
                      <a:srgbClr val="B42C2D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Parceiros</a:t>
                </a:r>
                <a:r>
                  <a:t> remotas</a:t>
                </a:r>
              </a:p>
            </p:txBody>
          </p:sp>
        </p:grpSp>
      </p:grpSp>
      <p:grpSp>
        <p:nvGrpSpPr>
          <p:cNvPr id="1768" name="Group 1768"/>
          <p:cNvGrpSpPr/>
          <p:nvPr/>
        </p:nvGrpSpPr>
        <p:grpSpPr>
          <a:xfrm>
            <a:off x="6040347" y="11021909"/>
            <a:ext cx="1711352" cy="2179293"/>
            <a:chOff x="17859" y="0"/>
            <a:chExt cx="1711350" cy="2179292"/>
          </a:xfrm>
        </p:grpSpPr>
        <p:pic>
          <p:nvPicPr>
            <p:cNvPr id="1766" name="image40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2" t="1012" r="123" b="1213"/>
            <a:stretch>
              <a:fillRect/>
            </a:stretch>
          </p:blipFill>
          <p:spPr>
            <a:xfrm>
              <a:off x="391344" y="-1"/>
              <a:ext cx="1337867" cy="186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31" y="0"/>
                  </a:moveTo>
                  <a:lnTo>
                    <a:pt x="4857" y="1723"/>
                  </a:lnTo>
                  <a:lnTo>
                    <a:pt x="13" y="3667"/>
                  </a:lnTo>
                  <a:lnTo>
                    <a:pt x="0" y="12769"/>
                  </a:lnTo>
                  <a:lnTo>
                    <a:pt x="0" y="16736"/>
                  </a:lnTo>
                  <a:lnTo>
                    <a:pt x="2179" y="17620"/>
                  </a:lnTo>
                  <a:cubicBezTo>
                    <a:pt x="3381" y="18105"/>
                    <a:pt x="4663" y="18421"/>
                    <a:pt x="5030" y="18320"/>
                  </a:cubicBezTo>
                  <a:cubicBezTo>
                    <a:pt x="5445" y="18206"/>
                    <a:pt x="5771" y="18339"/>
                    <a:pt x="5901" y="18679"/>
                  </a:cubicBezTo>
                  <a:cubicBezTo>
                    <a:pt x="6015" y="18979"/>
                    <a:pt x="7499" y="19796"/>
                    <a:pt x="9208" y="20504"/>
                  </a:cubicBezTo>
                  <a:cubicBezTo>
                    <a:pt x="10673" y="21111"/>
                    <a:pt x="11464" y="21427"/>
                    <a:pt x="12373" y="21600"/>
                  </a:cubicBezTo>
                  <a:cubicBezTo>
                    <a:pt x="12464" y="21578"/>
                    <a:pt x="12800" y="21560"/>
                    <a:pt x="12834" y="21536"/>
                  </a:cubicBezTo>
                  <a:cubicBezTo>
                    <a:pt x="13746" y="20880"/>
                    <a:pt x="20877" y="18146"/>
                    <a:pt x="21248" y="18311"/>
                  </a:cubicBezTo>
                  <a:cubicBezTo>
                    <a:pt x="21428" y="18391"/>
                    <a:pt x="21560" y="15219"/>
                    <a:pt x="21600" y="11134"/>
                  </a:cubicBezTo>
                  <a:cubicBezTo>
                    <a:pt x="21565" y="6601"/>
                    <a:pt x="21438" y="4542"/>
                    <a:pt x="21081" y="4533"/>
                  </a:cubicBezTo>
                  <a:cubicBezTo>
                    <a:pt x="20491" y="4519"/>
                    <a:pt x="10416" y="555"/>
                    <a:pt x="9746" y="74"/>
                  </a:cubicBezTo>
                  <a:cubicBezTo>
                    <a:pt x="9704" y="43"/>
                    <a:pt x="9306" y="28"/>
                    <a:pt x="91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67" name="Shape 1767"/>
            <p:cNvSpPr/>
            <p:nvPr/>
          </p:nvSpPr>
          <p:spPr>
            <a:xfrm>
              <a:off x="17859" y="1807373"/>
              <a:ext cx="1588575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>
                <a:defRPr sz="1600"/>
              </a:pPr>
              <a:r>
                <a:rPr sz="2000"/>
                <a:t>TEM / GEL</a:t>
              </a:r>
            </a:p>
          </p:txBody>
        </p:sp>
      </p:grpSp>
      <p:grpSp>
        <p:nvGrpSpPr>
          <p:cNvPr id="1773" name="Group 1773"/>
          <p:cNvGrpSpPr/>
          <p:nvPr/>
        </p:nvGrpSpPr>
        <p:grpSpPr>
          <a:xfrm>
            <a:off x="17637608" y="4992067"/>
            <a:ext cx="2020965" cy="1137730"/>
            <a:chOff x="-125015" y="-198832"/>
            <a:chExt cx="2020964" cy="1137728"/>
          </a:xfrm>
        </p:grpSpPr>
        <p:grpSp>
          <p:nvGrpSpPr>
            <p:cNvPr id="1771" name="Group 1771"/>
            <p:cNvGrpSpPr/>
            <p:nvPr/>
          </p:nvGrpSpPr>
          <p:grpSpPr>
            <a:xfrm>
              <a:off x="-52609" y="-198833"/>
              <a:ext cx="1948558" cy="1137730"/>
              <a:chOff x="0" y="-20866"/>
              <a:chExt cx="1948557" cy="1137728"/>
            </a:xfrm>
          </p:grpSpPr>
          <p:sp>
            <p:nvSpPr>
              <p:cNvPr id="1769" name="Shape 1769"/>
              <p:cNvSpPr/>
              <p:nvPr/>
            </p:nvSpPr>
            <p:spPr>
              <a:xfrm>
                <a:off x="0" y="245417"/>
                <a:ext cx="1789495" cy="8194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Q-Ware FDS</a:t>
                </a:r>
              </a:p>
              <a:p>
                <a: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Criptografia</a:t>
                </a:r>
              </a:p>
              <a:p>
                <a:pPr defTabSz="584200">
                  <a:defRPr i="1" sz="16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nativa</a:t>
                </a:r>
              </a:p>
            </p:txBody>
          </p:sp>
          <p:sp>
            <p:nvSpPr>
              <p:cNvPr id="1770" name="Shape 1770"/>
              <p:cNvSpPr/>
              <p:nvPr/>
            </p:nvSpPr>
            <p:spPr>
              <a:xfrm>
                <a:off x="1433600" y="-20867"/>
                <a:ext cx="514958" cy="11377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28625">
                  <a:tabLst>
                    <a:tab pos="1498600" algn="l"/>
                  </a:tabLst>
                  <a:defRPr sz="62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}</a:t>
                </a:r>
              </a:p>
            </p:txBody>
          </p:sp>
        </p:grpSp>
        <p:sp>
          <p:nvSpPr>
            <p:cNvPr id="1772" name="Shape 1772"/>
            <p:cNvSpPr/>
            <p:nvPr/>
          </p:nvSpPr>
          <p:spPr>
            <a:xfrm>
              <a:off x="-125016" y="-130800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{</a:t>
              </a:r>
            </a:p>
          </p:txBody>
        </p:sp>
      </p:grpSp>
      <p:grpSp>
        <p:nvGrpSpPr>
          <p:cNvPr id="1818" name="Group 1818"/>
          <p:cNvGrpSpPr/>
          <p:nvPr/>
        </p:nvGrpSpPr>
        <p:grpSpPr>
          <a:xfrm>
            <a:off x="18285669" y="6008555"/>
            <a:ext cx="6111139" cy="4935476"/>
            <a:chOff x="0" y="0"/>
            <a:chExt cx="6111137" cy="4935475"/>
          </a:xfrm>
        </p:grpSpPr>
        <p:grpSp>
          <p:nvGrpSpPr>
            <p:cNvPr id="1814" name="Group 1814"/>
            <p:cNvGrpSpPr/>
            <p:nvPr/>
          </p:nvGrpSpPr>
          <p:grpSpPr>
            <a:xfrm>
              <a:off x="0" y="830083"/>
              <a:ext cx="5882004" cy="3275309"/>
              <a:chOff x="0" y="0"/>
              <a:chExt cx="5882003" cy="3275307"/>
            </a:xfrm>
          </p:grpSpPr>
          <p:sp>
            <p:nvSpPr>
              <p:cNvPr id="1774" name="Shape 1774"/>
              <p:cNvSpPr/>
              <p:nvPr/>
            </p:nvSpPr>
            <p:spPr>
              <a:xfrm>
                <a:off x="0" y="0"/>
                <a:ext cx="5882004" cy="3275308"/>
              </a:xfrm>
              <a:prstGeom prst="roundRect">
                <a:avLst>
                  <a:gd name="adj" fmla="val 17779"/>
                </a:avLst>
              </a:prstGeom>
              <a:gradFill flip="none" rotWithShape="1">
                <a:gsLst>
                  <a:gs pos="0">
                    <a:srgbClr val="C286FC"/>
                  </a:gs>
                  <a:gs pos="100000">
                    <a:srgbClr val="A558D7"/>
                  </a:gs>
                </a:gsLst>
                <a:lin ang="5400000" scaled="0"/>
              </a:gradFill>
              <a:ln w="12700" cap="flat">
                <a:noFill/>
                <a:miter lim="400000"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642937">
                  <a:defRPr sz="1600">
                    <a:latin typeface="ヒラギノ角ゴ ProN W3"/>
                    <a:ea typeface="ヒラギノ角ゴ ProN W3"/>
                    <a:cs typeface="ヒラギノ角ゴ ProN W3"/>
                    <a:sym typeface="ヒラギノ角ゴ ProN W3"/>
                  </a:defRPr>
                </a:pPr>
              </a:p>
            </p:txBody>
          </p:sp>
          <p:grpSp>
            <p:nvGrpSpPr>
              <p:cNvPr id="1813" name="Group 1813"/>
              <p:cNvGrpSpPr/>
              <p:nvPr/>
            </p:nvGrpSpPr>
            <p:grpSpPr>
              <a:xfrm>
                <a:off x="121713" y="59799"/>
                <a:ext cx="5638577" cy="2394722"/>
                <a:chOff x="0" y="0"/>
                <a:chExt cx="5638575" cy="2394721"/>
              </a:xfrm>
            </p:grpSpPr>
            <p:sp>
              <p:nvSpPr>
                <p:cNvPr id="1775" name="Shape 1775"/>
                <p:cNvSpPr/>
                <p:nvPr/>
              </p:nvSpPr>
              <p:spPr>
                <a:xfrm rot="5400000">
                  <a:off x="2908402" y="1021178"/>
                  <a:ext cx="23723" cy="1186109"/>
                </a:xfrm>
                <a:prstGeom prst="rect">
                  <a:avLst/>
                </a:prstGeom>
                <a:noFill/>
                <a:ln w="546100" cap="flat">
                  <a:solidFill>
                    <a:srgbClr val="ACA6A4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76" name="Shape 1776"/>
                <p:cNvSpPr/>
                <p:nvPr/>
              </p:nvSpPr>
              <p:spPr>
                <a:xfrm>
                  <a:off x="1106860" y="116160"/>
                  <a:ext cx="389420" cy="389419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77" name="Shape 1777"/>
                <p:cNvSpPr/>
                <p:nvPr/>
              </p:nvSpPr>
              <p:spPr>
                <a:xfrm>
                  <a:off x="205066" y="988218"/>
                  <a:ext cx="389420" cy="389420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3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78" name="Shape 1778"/>
                <p:cNvSpPr/>
                <p:nvPr/>
              </p:nvSpPr>
              <p:spPr>
                <a:xfrm>
                  <a:off x="0" y="1535862"/>
                  <a:ext cx="389419" cy="389420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79" name="Shape 1779"/>
                <p:cNvSpPr/>
                <p:nvPr/>
              </p:nvSpPr>
              <p:spPr>
                <a:xfrm>
                  <a:off x="557471" y="493303"/>
                  <a:ext cx="389419" cy="389419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4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80" name="Shape 1780"/>
                <p:cNvSpPr/>
                <p:nvPr/>
              </p:nvSpPr>
              <p:spPr>
                <a:xfrm>
                  <a:off x="1820156" y="59670"/>
                  <a:ext cx="389420" cy="389420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81" name="Shape 1781"/>
                <p:cNvSpPr/>
                <p:nvPr/>
              </p:nvSpPr>
              <p:spPr>
                <a:xfrm flipH="1">
                  <a:off x="3976239" y="103883"/>
                  <a:ext cx="389420" cy="389420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82" name="Shape 1782"/>
                <p:cNvSpPr/>
                <p:nvPr/>
              </p:nvSpPr>
              <p:spPr>
                <a:xfrm flipH="1">
                  <a:off x="5085581" y="724934"/>
                  <a:ext cx="389420" cy="389420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3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83" name="Shape 1783"/>
                <p:cNvSpPr/>
                <p:nvPr/>
              </p:nvSpPr>
              <p:spPr>
                <a:xfrm flipH="1">
                  <a:off x="5249156" y="1383939"/>
                  <a:ext cx="389420" cy="389420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84" name="Shape 1784"/>
                <p:cNvSpPr/>
                <p:nvPr/>
              </p:nvSpPr>
              <p:spPr>
                <a:xfrm flipH="1">
                  <a:off x="4628266" y="249862"/>
                  <a:ext cx="389420" cy="389420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4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85" name="Shape 1785"/>
                <p:cNvSpPr/>
                <p:nvPr/>
              </p:nvSpPr>
              <p:spPr>
                <a:xfrm flipH="1">
                  <a:off x="3324214" y="0"/>
                  <a:ext cx="389420" cy="389419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786" name="Shape 1786"/>
                <p:cNvSpPr/>
                <p:nvPr/>
              </p:nvSpPr>
              <p:spPr>
                <a:xfrm flipH="1">
                  <a:off x="5085581" y="2005302"/>
                  <a:ext cx="389420" cy="389420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1833" name="Shape 1833"/>
                <p:cNvSpPr/>
                <p:nvPr/>
              </p:nvSpPr>
              <p:spPr>
                <a:xfrm>
                  <a:off x="1837924" y="449089"/>
                  <a:ext cx="135670" cy="6400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34" name="Shape 1834"/>
                <p:cNvSpPr/>
                <p:nvPr/>
              </p:nvSpPr>
              <p:spPr>
                <a:xfrm>
                  <a:off x="1361536" y="505578"/>
                  <a:ext cx="183745" cy="5966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35" name="Shape 1835"/>
                <p:cNvSpPr/>
                <p:nvPr/>
              </p:nvSpPr>
              <p:spPr>
                <a:xfrm>
                  <a:off x="929145" y="866239"/>
                  <a:ext cx="376559" cy="3792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ysDot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36" name="Shape 1836"/>
                <p:cNvSpPr/>
                <p:nvPr/>
              </p:nvSpPr>
              <p:spPr>
                <a:xfrm>
                  <a:off x="594485" y="1253404"/>
                  <a:ext cx="573956" cy="2077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37" name="Shape 1837"/>
                <p:cNvSpPr/>
                <p:nvPr/>
              </p:nvSpPr>
              <p:spPr>
                <a:xfrm>
                  <a:off x="389418" y="1686811"/>
                  <a:ext cx="745245" cy="346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cubicBezTo>
                        <a:pt x="14400" y="7200"/>
                        <a:pt x="7200" y="14400"/>
                        <a:pt x="0" y="21600"/>
                      </a:cubicBezTo>
                    </a:path>
                  </a:pathLst>
                </a:custGeom>
                <a:noFill/>
                <a:ln w="50800" cap="rnd">
                  <a:solidFill>
                    <a:srgbClr val="000000"/>
                  </a:solidFill>
                  <a:custDash>
                    <a:ds d="100000" sp="200000"/>
                  </a:custDash>
                  <a:round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38" name="Shape 1838"/>
                <p:cNvSpPr/>
                <p:nvPr/>
              </p:nvSpPr>
              <p:spPr>
                <a:xfrm>
                  <a:off x="3603887" y="389418"/>
                  <a:ext cx="285552" cy="6543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39" name="Shape 1839"/>
                <p:cNvSpPr/>
                <p:nvPr/>
              </p:nvSpPr>
              <p:spPr>
                <a:xfrm>
                  <a:off x="4429482" y="639281"/>
                  <a:ext cx="273285" cy="4426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ysDot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40" name="Shape 1840"/>
                <p:cNvSpPr/>
                <p:nvPr/>
              </p:nvSpPr>
              <p:spPr>
                <a:xfrm>
                  <a:off x="4144727" y="493302"/>
                  <a:ext cx="18902" cy="5026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41" name="Shape 1841"/>
                <p:cNvSpPr/>
                <p:nvPr/>
              </p:nvSpPr>
              <p:spPr>
                <a:xfrm>
                  <a:off x="4630095" y="1030501"/>
                  <a:ext cx="455487" cy="2593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42" name="Shape 1842"/>
                <p:cNvSpPr/>
                <p:nvPr/>
              </p:nvSpPr>
              <p:spPr>
                <a:xfrm>
                  <a:off x="4705883" y="1578649"/>
                  <a:ext cx="543274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rnd">
                  <a:solidFill>
                    <a:srgbClr val="000000"/>
                  </a:solidFill>
                  <a:custDash>
                    <a:ds d="100000" sp="200000"/>
                  </a:custDash>
                  <a:round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43" name="Shape 1843"/>
                <p:cNvSpPr/>
                <p:nvPr/>
              </p:nvSpPr>
              <p:spPr>
                <a:xfrm>
                  <a:off x="4637058" y="1854707"/>
                  <a:ext cx="448524" cy="2407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7200" y="7200"/>
                        <a:pt x="14400" y="14400"/>
                        <a:pt x="2160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1844" name="Shape 1844"/>
                <p:cNvSpPr/>
                <p:nvPr/>
              </p:nvSpPr>
              <p:spPr>
                <a:xfrm>
                  <a:off x="2299724" y="1598277"/>
                  <a:ext cx="1240478" cy="417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cubicBezTo>
                        <a:pt x="14400" y="7200"/>
                        <a:pt x="7200" y="14400"/>
                        <a:pt x="0" y="21600"/>
                      </a:cubicBezTo>
                    </a:path>
                  </a:pathLst>
                </a:cu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  <a:headEnd type="triangle" w="med" len="med"/>
                  <a:tailEnd type="triangle" w="med" len="med"/>
                </a:ln>
                <a:effectLst>
                  <a:outerShdw sx="100000" sy="100000" kx="0" ky="0" algn="b" rotWithShape="0" blurRad="139700" dist="508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/>
                </a:p>
              </p:txBody>
            </p:sp>
            <p:grpSp>
              <p:nvGrpSpPr>
                <p:cNvPr id="1805" name="Group 1805"/>
                <p:cNvGrpSpPr/>
                <p:nvPr/>
              </p:nvGrpSpPr>
              <p:grpSpPr>
                <a:xfrm rot="5400000">
                  <a:off x="1253776" y="1196492"/>
                  <a:ext cx="926417" cy="926417"/>
                  <a:chOff x="0" y="0"/>
                  <a:chExt cx="926415" cy="926415"/>
                </a:xfrm>
              </p:grpSpPr>
              <p:grpSp>
                <p:nvGrpSpPr>
                  <p:cNvPr id="1801" name="Group 1801"/>
                  <p:cNvGrpSpPr/>
                  <p:nvPr/>
                </p:nvGrpSpPr>
                <p:grpSpPr>
                  <a:xfrm>
                    <a:off x="0" y="0"/>
                    <a:ext cx="926416" cy="926416"/>
                    <a:chOff x="0" y="0"/>
                    <a:chExt cx="926415" cy="926415"/>
                  </a:xfrm>
                </p:grpSpPr>
                <p:sp>
                  <p:nvSpPr>
                    <p:cNvPr id="1799" name="Shape 1799"/>
                    <p:cNvSpPr/>
                    <p:nvPr/>
                  </p:nvSpPr>
                  <p:spPr>
                    <a:xfrm>
                      <a:off x="0" y="0"/>
                      <a:ext cx="926416" cy="926416"/>
                    </a:xfrm>
                    <a:prstGeom prst="ellipse">
                      <a:avLst/>
                    </a:prstGeom>
                    <a:noFill/>
                    <a:ln w="241300" cap="flat">
                      <a:solidFill>
                        <a:srgbClr val="ACA6A4"/>
                      </a:solidFill>
                      <a:prstDash val="solid"/>
                      <a:miter lim="400000"/>
                    </a:ln>
                    <a:effectLst>
                      <a:outerShdw sx="100000" sy="100000" kx="0" ky="0" algn="b" rotWithShape="0" blurRad="25400" dist="50800" dir="270000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</a:p>
                  </p:txBody>
                </p:sp>
                <p:sp>
                  <p:nvSpPr>
                    <p:cNvPr id="1800" name="Shape 1800"/>
                    <p:cNvSpPr/>
                    <p:nvPr/>
                  </p:nvSpPr>
                  <p:spPr>
                    <a:xfrm>
                      <a:off x="85488" y="85488"/>
                      <a:ext cx="755440" cy="755440"/>
                    </a:xfrm>
                    <a:prstGeom prst="ellipse">
                      <a:avLst/>
                    </a:prstGeom>
                    <a:noFill/>
                    <a:ln w="63500" cap="flat">
                      <a:solidFill>
                        <a:srgbClr val="AE2020"/>
                      </a:solidFill>
                      <a:prstDash val="solid"/>
                      <a:miter lim="400000"/>
                    </a:ln>
                    <a:effectLst>
                      <a:outerShdw sx="100000" sy="100000" kx="0" ky="0" algn="b" rotWithShape="0" blurRad="25400" dist="50800" dir="270000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</a:p>
                  </p:txBody>
                </p:sp>
              </p:grpSp>
              <p:grpSp>
                <p:nvGrpSpPr>
                  <p:cNvPr id="1804" name="Group 1804"/>
                  <p:cNvGrpSpPr/>
                  <p:nvPr/>
                </p:nvGrpSpPr>
                <p:grpSpPr>
                  <a:xfrm rot="16200000">
                    <a:off x="35279" y="176434"/>
                    <a:ext cx="699310" cy="557077"/>
                    <a:chOff x="0" y="-54090"/>
                    <a:chExt cx="699309" cy="557076"/>
                  </a:xfrm>
                </p:grpSpPr>
                <p:pic>
                  <p:nvPicPr>
                    <p:cNvPr id="1802" name="image25.png"/>
                    <p:cNvPicPr>
                      <a:picLocks noChangeAspect="1"/>
                    </p:cNvPicPr>
                    <p:nvPr/>
                  </p:nvPicPr>
                  <p:blipFill>
                    <a:blip r:embed="rId3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87505" y="-54091"/>
                      <a:ext cx="431210" cy="43121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03" name="image26.png"/>
                    <p:cNvPicPr>
                      <a:picLocks noChangeAspect="1"/>
                    </p:cNvPicPr>
                    <p:nvPr/>
                  </p:nvPicPr>
                  <p:blipFill>
                    <a:blip r:embed="rId36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0" y="253566"/>
                      <a:ext cx="699310" cy="24942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  <p:grpSp>
              <p:nvGrpSpPr>
                <p:cNvPr id="1812" name="Group 1812"/>
                <p:cNvGrpSpPr/>
                <p:nvPr/>
              </p:nvGrpSpPr>
              <p:grpSpPr>
                <a:xfrm rot="5400000">
                  <a:off x="3659611" y="1115441"/>
                  <a:ext cx="926417" cy="926417"/>
                  <a:chOff x="0" y="0"/>
                  <a:chExt cx="926415" cy="926415"/>
                </a:xfrm>
              </p:grpSpPr>
              <p:grpSp>
                <p:nvGrpSpPr>
                  <p:cNvPr id="1808" name="Group 1808"/>
                  <p:cNvGrpSpPr/>
                  <p:nvPr/>
                </p:nvGrpSpPr>
                <p:grpSpPr>
                  <a:xfrm>
                    <a:off x="0" y="0"/>
                    <a:ext cx="926416" cy="926416"/>
                    <a:chOff x="0" y="0"/>
                    <a:chExt cx="926415" cy="926415"/>
                  </a:xfrm>
                </p:grpSpPr>
                <p:sp>
                  <p:nvSpPr>
                    <p:cNvPr id="1806" name="Shape 1806"/>
                    <p:cNvSpPr/>
                    <p:nvPr/>
                  </p:nvSpPr>
                  <p:spPr>
                    <a:xfrm>
                      <a:off x="0" y="0"/>
                      <a:ext cx="926416" cy="926416"/>
                    </a:xfrm>
                    <a:prstGeom prst="ellipse">
                      <a:avLst/>
                    </a:prstGeom>
                    <a:noFill/>
                    <a:ln w="241300" cap="flat">
                      <a:solidFill>
                        <a:srgbClr val="ACA6A4"/>
                      </a:solidFill>
                      <a:prstDash val="solid"/>
                      <a:miter lim="400000"/>
                    </a:ln>
                    <a:effectLst>
                      <a:outerShdw sx="100000" sy="100000" kx="0" ky="0" algn="b" rotWithShape="0" blurRad="25400" dist="50800" dir="270000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</a:p>
                  </p:txBody>
                </p:sp>
                <p:sp>
                  <p:nvSpPr>
                    <p:cNvPr id="1807" name="Shape 1807"/>
                    <p:cNvSpPr/>
                    <p:nvPr/>
                  </p:nvSpPr>
                  <p:spPr>
                    <a:xfrm>
                      <a:off x="85488" y="85488"/>
                      <a:ext cx="755440" cy="755440"/>
                    </a:xfrm>
                    <a:prstGeom prst="ellipse">
                      <a:avLst/>
                    </a:prstGeom>
                    <a:noFill/>
                    <a:ln w="63500" cap="flat">
                      <a:solidFill>
                        <a:srgbClr val="AE2020"/>
                      </a:solidFill>
                      <a:prstDash val="solid"/>
                      <a:miter lim="400000"/>
                    </a:ln>
                    <a:effectLst>
                      <a:outerShdw sx="100000" sy="100000" kx="0" ky="0" algn="b" rotWithShape="0" blurRad="25400" dist="50800" dir="270000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</a:p>
                  </p:txBody>
                </p:sp>
              </p:grpSp>
              <p:grpSp>
                <p:nvGrpSpPr>
                  <p:cNvPr id="1811" name="Group 1811"/>
                  <p:cNvGrpSpPr/>
                  <p:nvPr/>
                </p:nvGrpSpPr>
                <p:grpSpPr>
                  <a:xfrm rot="16200000">
                    <a:off x="47140" y="188295"/>
                    <a:ext cx="699310" cy="557078"/>
                    <a:chOff x="0" y="-54090"/>
                    <a:chExt cx="699309" cy="557076"/>
                  </a:xfrm>
                </p:grpSpPr>
                <p:pic>
                  <p:nvPicPr>
                    <p:cNvPr id="1809" name="image25.png"/>
                    <p:cNvPicPr>
                      <a:picLocks noChangeAspect="1"/>
                    </p:cNvPicPr>
                    <p:nvPr/>
                  </p:nvPicPr>
                  <p:blipFill>
                    <a:blip r:embed="rId3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87505" y="-54091"/>
                      <a:ext cx="431210" cy="43121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1810" name="image26.png"/>
                    <p:cNvPicPr>
                      <a:picLocks noChangeAspect="1"/>
                    </p:cNvPicPr>
                    <p:nvPr/>
                  </p:nvPicPr>
                  <p:blipFill>
                    <a:blip r:embed="rId36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0" y="253566"/>
                      <a:ext cx="699310" cy="24942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</p:grpSp>
        </p:grpSp>
        <p:grpSp>
          <p:nvGrpSpPr>
            <p:cNvPr id="1817" name="Group 1817"/>
            <p:cNvGrpSpPr/>
            <p:nvPr/>
          </p:nvGrpSpPr>
          <p:grpSpPr>
            <a:xfrm>
              <a:off x="808212" y="-1"/>
              <a:ext cx="5302926" cy="4935477"/>
              <a:chOff x="0" y="0"/>
              <a:chExt cx="5302924" cy="4935475"/>
            </a:xfrm>
          </p:grpSpPr>
          <p:sp>
            <p:nvSpPr>
              <p:cNvPr id="1815" name="Shape 1815"/>
              <p:cNvSpPr/>
              <p:nvPr/>
            </p:nvSpPr>
            <p:spPr>
              <a:xfrm rot="2433124">
                <a:off x="-68510" y="1551301"/>
                <a:ext cx="5436322" cy="17976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INTEGRAÇÃO </a:t>
                </a:r>
              </a:p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SIMPLIFICADA</a:t>
                </a:r>
              </a:p>
            </p:txBody>
          </p:sp>
          <p:sp>
            <p:nvSpPr>
              <p:cNvPr id="1816" name="Shape 1816"/>
              <p:cNvSpPr/>
              <p:nvPr/>
            </p:nvSpPr>
            <p:spPr>
              <a:xfrm rot="2433124">
                <a:off x="-64888" y="1586555"/>
                <a:ext cx="5436323" cy="17976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4F4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INTEGRAÇÃO </a:t>
                </a:r>
              </a:p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4F4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SIMPLIFICADA</a:t>
                </a:r>
              </a:p>
            </p:txBody>
          </p:sp>
        </p:grpSp>
      </p:grpSp>
      <p:sp>
        <p:nvSpPr>
          <p:cNvPr id="1845" name="Shape 1845"/>
          <p:cNvSpPr/>
          <p:nvPr/>
        </p:nvSpPr>
        <p:spPr>
          <a:xfrm>
            <a:off x="12603479" y="3905381"/>
            <a:ext cx="6237204" cy="3390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524" y="14858"/>
                  <a:pt x="10724" y="7658"/>
                  <a:pt x="21600" y="0"/>
                </a:cubicBezTo>
              </a:path>
            </a:pathLst>
          </a:custGeom>
          <a:ln w="50800">
            <a:solidFill>
              <a:srgbClr val="007DD6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823" name="Group 1823"/>
          <p:cNvGrpSpPr/>
          <p:nvPr/>
        </p:nvGrpSpPr>
        <p:grpSpPr>
          <a:xfrm>
            <a:off x="12296419" y="5837603"/>
            <a:ext cx="1996747" cy="917754"/>
            <a:chOff x="0" y="12075"/>
            <a:chExt cx="1996745" cy="917752"/>
          </a:xfrm>
        </p:grpSpPr>
        <p:sp>
          <p:nvSpPr>
            <p:cNvPr id="1820" name="Shape 1820"/>
            <p:cNvSpPr/>
            <p:nvPr/>
          </p:nvSpPr>
          <p:spPr>
            <a:xfrm>
              <a:off x="324431" y="203176"/>
              <a:ext cx="1481489" cy="6784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16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Q-Ware FDS</a:t>
              </a:r>
            </a:p>
            <a:p>
              <a:pPr defTabSz="584200">
                <a:defRPr i="1" sz="16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SSL</a:t>
              </a: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1570423" y="12075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0" y="12075"/>
              <a:ext cx="426323" cy="917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6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{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699" y="8688563"/>
            <a:ext cx="13979108" cy="4825539"/>
          </a:xfrm>
          <a:prstGeom prst="rect">
            <a:avLst/>
          </a:prstGeom>
        </p:spPr>
      </p:pic>
      <p:grpSp>
        <p:nvGrpSpPr>
          <p:cNvPr id="1851" name="Group 1851"/>
          <p:cNvGrpSpPr/>
          <p:nvPr/>
        </p:nvGrpSpPr>
        <p:grpSpPr>
          <a:xfrm>
            <a:off x="1497256" y="92775"/>
            <a:ext cx="17744730" cy="1440960"/>
            <a:chOff x="-12568" y="0"/>
            <a:chExt cx="17744729" cy="1440959"/>
          </a:xfrm>
        </p:grpSpPr>
        <p:sp>
          <p:nvSpPr>
            <p:cNvPr id="1849" name="Shape 1849"/>
            <p:cNvSpPr/>
            <p:nvPr/>
          </p:nvSpPr>
          <p:spPr>
            <a:xfrm>
              <a:off x="-12569" y="0"/>
              <a:ext cx="17744731" cy="1440960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7159" y="328475"/>
              <a:ext cx="17044984" cy="784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CENÁRIO DO PROCESSO Sistema Gestão de Energia Elétrica</a:t>
              </a:r>
            </a:p>
          </p:txBody>
        </p:sp>
      </p:grpSp>
      <p:grpSp>
        <p:nvGrpSpPr>
          <p:cNvPr id="1854" name="Group 1854"/>
          <p:cNvGrpSpPr/>
          <p:nvPr/>
        </p:nvGrpSpPr>
        <p:grpSpPr>
          <a:xfrm>
            <a:off x="14755111" y="11424005"/>
            <a:ext cx="1099299" cy="1958359"/>
            <a:chOff x="0" y="0"/>
            <a:chExt cx="1099298" cy="1958357"/>
          </a:xfrm>
        </p:grpSpPr>
        <p:pic>
          <p:nvPicPr>
            <p:cNvPr id="1852" name="image42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47" r="9289" b="1110"/>
            <a:stretch>
              <a:fillRect/>
            </a:stretch>
          </p:blipFill>
          <p:spPr>
            <a:xfrm>
              <a:off x="13844" y="0"/>
              <a:ext cx="1085455" cy="160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69" y="0"/>
                  </a:moveTo>
                  <a:lnTo>
                    <a:pt x="4810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8"/>
                  </a:lnTo>
                  <a:lnTo>
                    <a:pt x="0" y="10827"/>
                  </a:lnTo>
                  <a:lnTo>
                    <a:pt x="0" y="12770"/>
                  </a:lnTo>
                  <a:lnTo>
                    <a:pt x="0" y="16551"/>
                  </a:lnTo>
                  <a:lnTo>
                    <a:pt x="1666" y="17201"/>
                  </a:lnTo>
                  <a:lnTo>
                    <a:pt x="2369" y="17446"/>
                  </a:lnTo>
                  <a:cubicBezTo>
                    <a:pt x="3282" y="17784"/>
                    <a:pt x="4247" y="18107"/>
                    <a:pt x="4517" y="18107"/>
                  </a:cubicBezTo>
                  <a:cubicBezTo>
                    <a:pt x="4836" y="18107"/>
                    <a:pt x="5783" y="18491"/>
                    <a:pt x="6626" y="18953"/>
                  </a:cubicBezTo>
                  <a:cubicBezTo>
                    <a:pt x="6939" y="19124"/>
                    <a:pt x="7419" y="19294"/>
                    <a:pt x="7850" y="19496"/>
                  </a:cubicBezTo>
                  <a:cubicBezTo>
                    <a:pt x="10295" y="20476"/>
                    <a:pt x="12067" y="21289"/>
                    <a:pt x="11870" y="21504"/>
                  </a:cubicBezTo>
                  <a:cubicBezTo>
                    <a:pt x="11837" y="21540"/>
                    <a:pt x="12304" y="21568"/>
                    <a:pt x="12447" y="21600"/>
                  </a:cubicBezTo>
                  <a:cubicBezTo>
                    <a:pt x="12724" y="21574"/>
                    <a:pt x="13075" y="21546"/>
                    <a:pt x="13047" y="21515"/>
                  </a:cubicBezTo>
                  <a:cubicBezTo>
                    <a:pt x="12882" y="21335"/>
                    <a:pt x="14754" y="20417"/>
                    <a:pt x="17185" y="19464"/>
                  </a:cubicBezTo>
                  <a:lnTo>
                    <a:pt x="19428" y="18580"/>
                  </a:lnTo>
                  <a:lnTo>
                    <a:pt x="21600" y="17675"/>
                  </a:lnTo>
                  <a:lnTo>
                    <a:pt x="21600" y="11215"/>
                  </a:lnTo>
                  <a:lnTo>
                    <a:pt x="21600" y="11194"/>
                  </a:lnTo>
                  <a:lnTo>
                    <a:pt x="21600" y="4718"/>
                  </a:lnTo>
                  <a:lnTo>
                    <a:pt x="16056" y="2593"/>
                  </a:lnTo>
                  <a:cubicBezTo>
                    <a:pt x="13007" y="1430"/>
                    <a:pt x="10371" y="327"/>
                    <a:pt x="10204" y="144"/>
                  </a:cubicBezTo>
                  <a:cubicBezTo>
                    <a:pt x="10152" y="88"/>
                    <a:pt x="9586" y="47"/>
                    <a:pt x="916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853" name="Shape 1853"/>
            <p:cNvSpPr/>
            <p:nvPr/>
          </p:nvSpPr>
          <p:spPr>
            <a:xfrm>
              <a:off x="0" y="1586437"/>
              <a:ext cx="807419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18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SAP</a:t>
              </a:r>
            </a:p>
          </p:txBody>
        </p:sp>
      </p:grpSp>
      <p:grpSp>
        <p:nvGrpSpPr>
          <p:cNvPr id="1857" name="Group 1857"/>
          <p:cNvGrpSpPr/>
          <p:nvPr/>
        </p:nvGrpSpPr>
        <p:grpSpPr>
          <a:xfrm>
            <a:off x="6114272" y="11379180"/>
            <a:ext cx="1667670" cy="2048008"/>
            <a:chOff x="-125015" y="0"/>
            <a:chExt cx="1667668" cy="2048007"/>
          </a:xfrm>
        </p:grpSpPr>
        <p:pic>
          <p:nvPicPr>
            <p:cNvPr id="1855" name="image46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9" t="1161" r="728" b="1102"/>
            <a:stretch>
              <a:fillRect/>
            </a:stretch>
          </p:blipFill>
          <p:spPr>
            <a:xfrm>
              <a:off x="89296" y="0"/>
              <a:ext cx="1453358" cy="169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55" y="0"/>
                  </a:moveTo>
                  <a:lnTo>
                    <a:pt x="6718" y="1300"/>
                  </a:lnTo>
                  <a:cubicBezTo>
                    <a:pt x="4910" y="2158"/>
                    <a:pt x="2647" y="3210"/>
                    <a:pt x="1693" y="3638"/>
                  </a:cubicBezTo>
                  <a:lnTo>
                    <a:pt x="0" y="4402"/>
                  </a:lnTo>
                  <a:lnTo>
                    <a:pt x="41" y="7752"/>
                  </a:lnTo>
                  <a:lnTo>
                    <a:pt x="124" y="15746"/>
                  </a:lnTo>
                  <a:lnTo>
                    <a:pt x="1923" y="16667"/>
                  </a:lnTo>
                  <a:cubicBezTo>
                    <a:pt x="2634" y="17031"/>
                    <a:pt x="3220" y="17299"/>
                    <a:pt x="3740" y="17486"/>
                  </a:cubicBezTo>
                  <a:cubicBezTo>
                    <a:pt x="3897" y="17541"/>
                    <a:pt x="4022" y="17533"/>
                    <a:pt x="4170" y="17572"/>
                  </a:cubicBezTo>
                  <a:cubicBezTo>
                    <a:pt x="5454" y="17914"/>
                    <a:pt x="6465" y="17685"/>
                    <a:pt x="8464" y="16793"/>
                  </a:cubicBezTo>
                  <a:lnTo>
                    <a:pt x="11024" y="15655"/>
                  </a:lnTo>
                  <a:lnTo>
                    <a:pt x="12929" y="16626"/>
                  </a:lnTo>
                  <a:cubicBezTo>
                    <a:pt x="13938" y="17136"/>
                    <a:pt x="14769" y="17513"/>
                    <a:pt x="14905" y="17547"/>
                  </a:cubicBezTo>
                  <a:cubicBezTo>
                    <a:pt x="14950" y="17530"/>
                    <a:pt x="14997" y="17415"/>
                    <a:pt x="15041" y="17274"/>
                  </a:cubicBezTo>
                  <a:cubicBezTo>
                    <a:pt x="15105" y="17075"/>
                    <a:pt x="15176" y="16812"/>
                    <a:pt x="15218" y="16247"/>
                  </a:cubicBezTo>
                  <a:lnTo>
                    <a:pt x="15306" y="14977"/>
                  </a:lnTo>
                  <a:cubicBezTo>
                    <a:pt x="14164" y="14844"/>
                    <a:pt x="13871" y="14511"/>
                    <a:pt x="14604" y="14051"/>
                  </a:cubicBezTo>
                  <a:cubicBezTo>
                    <a:pt x="15081" y="13753"/>
                    <a:pt x="15153" y="12990"/>
                    <a:pt x="15153" y="8146"/>
                  </a:cubicBezTo>
                  <a:lnTo>
                    <a:pt x="15153" y="2586"/>
                  </a:lnTo>
                  <a:lnTo>
                    <a:pt x="13419" y="1837"/>
                  </a:lnTo>
                  <a:cubicBezTo>
                    <a:pt x="12468" y="1423"/>
                    <a:pt x="11138" y="783"/>
                    <a:pt x="10458" y="415"/>
                  </a:cubicBezTo>
                  <a:cubicBezTo>
                    <a:pt x="10109" y="226"/>
                    <a:pt x="9798" y="98"/>
                    <a:pt x="9455" y="0"/>
                  </a:cubicBezTo>
                  <a:close/>
                  <a:moveTo>
                    <a:pt x="19016" y="17026"/>
                  </a:moveTo>
                  <a:cubicBezTo>
                    <a:pt x="18973" y="17574"/>
                    <a:pt x="18823" y="17953"/>
                    <a:pt x="18309" y="18362"/>
                  </a:cubicBezTo>
                  <a:cubicBezTo>
                    <a:pt x="18238" y="18418"/>
                    <a:pt x="18218" y="18451"/>
                    <a:pt x="18155" y="18503"/>
                  </a:cubicBezTo>
                  <a:cubicBezTo>
                    <a:pt x="18125" y="18529"/>
                    <a:pt x="18124" y="18554"/>
                    <a:pt x="18096" y="18579"/>
                  </a:cubicBezTo>
                  <a:cubicBezTo>
                    <a:pt x="17875" y="18771"/>
                    <a:pt x="17697" y="18944"/>
                    <a:pt x="17589" y="19106"/>
                  </a:cubicBezTo>
                  <a:cubicBezTo>
                    <a:pt x="17251" y="19682"/>
                    <a:pt x="17756" y="20137"/>
                    <a:pt x="19447" y="21135"/>
                  </a:cubicBezTo>
                  <a:cubicBezTo>
                    <a:pt x="19844" y="21369"/>
                    <a:pt x="20090" y="21472"/>
                    <a:pt x="20355" y="21600"/>
                  </a:cubicBezTo>
                  <a:lnTo>
                    <a:pt x="20922" y="21124"/>
                  </a:lnTo>
                  <a:lnTo>
                    <a:pt x="21388" y="20720"/>
                  </a:lnTo>
                  <a:cubicBezTo>
                    <a:pt x="21406" y="20670"/>
                    <a:pt x="21436" y="20645"/>
                    <a:pt x="21453" y="20593"/>
                  </a:cubicBezTo>
                  <a:cubicBezTo>
                    <a:pt x="21512" y="20409"/>
                    <a:pt x="21558" y="20117"/>
                    <a:pt x="21600" y="19485"/>
                  </a:cubicBezTo>
                  <a:cubicBezTo>
                    <a:pt x="21454" y="19057"/>
                    <a:pt x="21144" y="18793"/>
                    <a:pt x="20338" y="18291"/>
                  </a:cubicBezTo>
                  <a:cubicBezTo>
                    <a:pt x="19523" y="17785"/>
                    <a:pt x="19187" y="17486"/>
                    <a:pt x="19016" y="1702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856" name="Shape 1856"/>
            <p:cNvSpPr/>
            <p:nvPr/>
          </p:nvSpPr>
          <p:spPr>
            <a:xfrm>
              <a:off x="-125016" y="1259706"/>
              <a:ext cx="1463736" cy="788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Servidor</a:t>
              </a:r>
            </a:p>
            <a:p>
              <a: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FTP / NFS</a:t>
              </a:r>
            </a:p>
          </p:txBody>
        </p:sp>
      </p:grpSp>
      <p:grpSp>
        <p:nvGrpSpPr>
          <p:cNvPr id="1860" name="Group 1860"/>
          <p:cNvGrpSpPr/>
          <p:nvPr/>
        </p:nvGrpSpPr>
        <p:grpSpPr>
          <a:xfrm>
            <a:off x="8421511" y="8381768"/>
            <a:ext cx="9316701" cy="560518"/>
            <a:chOff x="-2438083" y="484728"/>
            <a:chExt cx="9316699" cy="560517"/>
          </a:xfrm>
        </p:grpSpPr>
        <p:sp>
          <p:nvSpPr>
            <p:cNvPr id="1858" name="Shape 1858"/>
            <p:cNvSpPr/>
            <p:nvPr/>
          </p:nvSpPr>
          <p:spPr>
            <a:xfrm>
              <a:off x="-2438084" y="484728"/>
              <a:ext cx="9316700" cy="560518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1209678" y="523358"/>
              <a:ext cx="2938632" cy="483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algn="l" defTabSz="1155278">
                <a:lnSpc>
                  <a:spcPct val="120000"/>
                </a:lnSpc>
                <a:defRPr b="1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REDE INTERNA</a:t>
              </a:r>
            </a:p>
          </p:txBody>
        </p:sp>
      </p:grpSp>
      <p:grpSp>
        <p:nvGrpSpPr>
          <p:cNvPr id="1863" name="Group 1863"/>
          <p:cNvGrpSpPr/>
          <p:nvPr/>
        </p:nvGrpSpPr>
        <p:grpSpPr>
          <a:xfrm>
            <a:off x="3990860" y="2032421"/>
            <a:ext cx="2339176" cy="2247560"/>
            <a:chOff x="-107156" y="-517606"/>
            <a:chExt cx="2339174" cy="2247559"/>
          </a:xfrm>
        </p:grpSpPr>
        <p:pic>
          <p:nvPicPr>
            <p:cNvPr id="1861" name="image61.ti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173" t="3547" r="999" b="2441"/>
            <a:stretch>
              <a:fillRect/>
            </a:stretch>
          </p:blipFill>
          <p:spPr>
            <a:xfrm>
              <a:off x="230560" y="214221"/>
              <a:ext cx="2001459" cy="151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6" fill="norm" stroke="1" extrusionOk="0">
                  <a:moveTo>
                    <a:pt x="8796" y="2"/>
                  </a:moveTo>
                  <a:cubicBezTo>
                    <a:pt x="8512" y="-5"/>
                    <a:pt x="8241" y="15"/>
                    <a:pt x="8141" y="58"/>
                  </a:cubicBezTo>
                  <a:cubicBezTo>
                    <a:pt x="8069" y="90"/>
                    <a:pt x="7876" y="127"/>
                    <a:pt x="7713" y="143"/>
                  </a:cubicBezTo>
                  <a:cubicBezTo>
                    <a:pt x="7549" y="159"/>
                    <a:pt x="7363" y="182"/>
                    <a:pt x="7302" y="194"/>
                  </a:cubicBezTo>
                  <a:cubicBezTo>
                    <a:pt x="7240" y="205"/>
                    <a:pt x="7108" y="224"/>
                    <a:pt x="7006" y="239"/>
                  </a:cubicBezTo>
                  <a:cubicBezTo>
                    <a:pt x="6904" y="254"/>
                    <a:pt x="6611" y="312"/>
                    <a:pt x="6355" y="363"/>
                  </a:cubicBezTo>
                  <a:cubicBezTo>
                    <a:pt x="6100" y="415"/>
                    <a:pt x="5756" y="467"/>
                    <a:pt x="5593" y="482"/>
                  </a:cubicBezTo>
                  <a:cubicBezTo>
                    <a:pt x="5430" y="497"/>
                    <a:pt x="5241" y="536"/>
                    <a:pt x="5169" y="561"/>
                  </a:cubicBezTo>
                  <a:cubicBezTo>
                    <a:pt x="5097" y="587"/>
                    <a:pt x="4931" y="618"/>
                    <a:pt x="4805" y="629"/>
                  </a:cubicBezTo>
                  <a:cubicBezTo>
                    <a:pt x="4678" y="641"/>
                    <a:pt x="4562" y="659"/>
                    <a:pt x="4544" y="674"/>
                  </a:cubicBezTo>
                  <a:cubicBezTo>
                    <a:pt x="4525" y="690"/>
                    <a:pt x="4357" y="716"/>
                    <a:pt x="4175" y="731"/>
                  </a:cubicBezTo>
                  <a:cubicBezTo>
                    <a:pt x="3993" y="746"/>
                    <a:pt x="3797" y="778"/>
                    <a:pt x="3734" y="804"/>
                  </a:cubicBezTo>
                  <a:cubicBezTo>
                    <a:pt x="3672" y="831"/>
                    <a:pt x="3560" y="852"/>
                    <a:pt x="3490" y="850"/>
                  </a:cubicBezTo>
                  <a:cubicBezTo>
                    <a:pt x="3420" y="847"/>
                    <a:pt x="3187" y="870"/>
                    <a:pt x="2972" y="900"/>
                  </a:cubicBezTo>
                  <a:cubicBezTo>
                    <a:pt x="2466" y="972"/>
                    <a:pt x="2194" y="988"/>
                    <a:pt x="2094" y="940"/>
                  </a:cubicBezTo>
                  <a:cubicBezTo>
                    <a:pt x="2036" y="912"/>
                    <a:pt x="1993" y="923"/>
                    <a:pt x="1944" y="991"/>
                  </a:cubicBezTo>
                  <a:cubicBezTo>
                    <a:pt x="1903" y="1048"/>
                    <a:pt x="1794" y="1099"/>
                    <a:pt x="1670" y="1121"/>
                  </a:cubicBezTo>
                  <a:cubicBezTo>
                    <a:pt x="1141" y="1212"/>
                    <a:pt x="945" y="1231"/>
                    <a:pt x="903" y="1189"/>
                  </a:cubicBezTo>
                  <a:cubicBezTo>
                    <a:pt x="875" y="1160"/>
                    <a:pt x="825" y="1170"/>
                    <a:pt x="771" y="1217"/>
                  </a:cubicBezTo>
                  <a:cubicBezTo>
                    <a:pt x="723" y="1258"/>
                    <a:pt x="592" y="1301"/>
                    <a:pt x="479" y="1319"/>
                  </a:cubicBezTo>
                  <a:cubicBezTo>
                    <a:pt x="367" y="1336"/>
                    <a:pt x="222" y="1376"/>
                    <a:pt x="154" y="1403"/>
                  </a:cubicBezTo>
                  <a:cubicBezTo>
                    <a:pt x="40" y="1449"/>
                    <a:pt x="36" y="1459"/>
                    <a:pt x="98" y="1522"/>
                  </a:cubicBezTo>
                  <a:cubicBezTo>
                    <a:pt x="162" y="1587"/>
                    <a:pt x="161" y="1589"/>
                    <a:pt x="81" y="1618"/>
                  </a:cubicBezTo>
                  <a:cubicBezTo>
                    <a:pt x="35" y="1635"/>
                    <a:pt x="-1" y="1663"/>
                    <a:pt x="0" y="1680"/>
                  </a:cubicBezTo>
                  <a:cubicBezTo>
                    <a:pt x="1" y="1697"/>
                    <a:pt x="32" y="2124"/>
                    <a:pt x="68" y="2630"/>
                  </a:cubicBezTo>
                  <a:cubicBezTo>
                    <a:pt x="126" y="3436"/>
                    <a:pt x="143" y="3565"/>
                    <a:pt x="214" y="3664"/>
                  </a:cubicBezTo>
                  <a:cubicBezTo>
                    <a:pt x="294" y="3777"/>
                    <a:pt x="296" y="3779"/>
                    <a:pt x="223" y="3862"/>
                  </a:cubicBezTo>
                  <a:cubicBezTo>
                    <a:pt x="182" y="3908"/>
                    <a:pt x="148" y="3993"/>
                    <a:pt x="150" y="4054"/>
                  </a:cubicBezTo>
                  <a:cubicBezTo>
                    <a:pt x="152" y="4147"/>
                    <a:pt x="164" y="4137"/>
                    <a:pt x="210" y="3998"/>
                  </a:cubicBezTo>
                  <a:cubicBezTo>
                    <a:pt x="294" y="3742"/>
                    <a:pt x="331" y="3863"/>
                    <a:pt x="372" y="4512"/>
                  </a:cubicBezTo>
                  <a:cubicBezTo>
                    <a:pt x="393" y="4834"/>
                    <a:pt x="422" y="5283"/>
                    <a:pt x="437" y="5507"/>
                  </a:cubicBezTo>
                  <a:cubicBezTo>
                    <a:pt x="465" y="5935"/>
                    <a:pt x="438" y="6038"/>
                    <a:pt x="317" y="5976"/>
                  </a:cubicBezTo>
                  <a:cubicBezTo>
                    <a:pt x="266" y="5950"/>
                    <a:pt x="263" y="5964"/>
                    <a:pt x="291" y="6061"/>
                  </a:cubicBezTo>
                  <a:cubicBezTo>
                    <a:pt x="318" y="6155"/>
                    <a:pt x="393" y="7056"/>
                    <a:pt x="407" y="7451"/>
                  </a:cubicBezTo>
                  <a:cubicBezTo>
                    <a:pt x="425" y="8003"/>
                    <a:pt x="453" y="8139"/>
                    <a:pt x="582" y="8316"/>
                  </a:cubicBezTo>
                  <a:cubicBezTo>
                    <a:pt x="664" y="8428"/>
                    <a:pt x="698" y="8510"/>
                    <a:pt x="672" y="8531"/>
                  </a:cubicBezTo>
                  <a:cubicBezTo>
                    <a:pt x="644" y="8553"/>
                    <a:pt x="642" y="8592"/>
                    <a:pt x="668" y="8655"/>
                  </a:cubicBezTo>
                  <a:cubicBezTo>
                    <a:pt x="688" y="8705"/>
                    <a:pt x="706" y="8868"/>
                    <a:pt x="706" y="9017"/>
                  </a:cubicBezTo>
                  <a:cubicBezTo>
                    <a:pt x="706" y="9165"/>
                    <a:pt x="726" y="9456"/>
                    <a:pt x="749" y="9667"/>
                  </a:cubicBezTo>
                  <a:cubicBezTo>
                    <a:pt x="789" y="10020"/>
                    <a:pt x="791" y="10116"/>
                    <a:pt x="775" y="10288"/>
                  </a:cubicBezTo>
                  <a:cubicBezTo>
                    <a:pt x="765" y="10399"/>
                    <a:pt x="798" y="10494"/>
                    <a:pt x="865" y="10560"/>
                  </a:cubicBezTo>
                  <a:cubicBezTo>
                    <a:pt x="934" y="10627"/>
                    <a:pt x="913" y="10737"/>
                    <a:pt x="839" y="10701"/>
                  </a:cubicBezTo>
                  <a:cubicBezTo>
                    <a:pt x="623" y="10594"/>
                    <a:pt x="620" y="10596"/>
                    <a:pt x="642" y="10797"/>
                  </a:cubicBezTo>
                  <a:cubicBezTo>
                    <a:pt x="654" y="10901"/>
                    <a:pt x="683" y="11248"/>
                    <a:pt x="706" y="11571"/>
                  </a:cubicBezTo>
                  <a:cubicBezTo>
                    <a:pt x="762" y="12357"/>
                    <a:pt x="762" y="12362"/>
                    <a:pt x="886" y="12430"/>
                  </a:cubicBezTo>
                  <a:cubicBezTo>
                    <a:pt x="1106" y="12551"/>
                    <a:pt x="1168" y="12707"/>
                    <a:pt x="1186" y="13193"/>
                  </a:cubicBezTo>
                  <a:cubicBezTo>
                    <a:pt x="1187" y="13221"/>
                    <a:pt x="1264" y="13296"/>
                    <a:pt x="1357" y="13363"/>
                  </a:cubicBezTo>
                  <a:cubicBezTo>
                    <a:pt x="1451" y="13430"/>
                    <a:pt x="1543" y="13524"/>
                    <a:pt x="1563" y="13572"/>
                  </a:cubicBezTo>
                  <a:cubicBezTo>
                    <a:pt x="1583" y="13620"/>
                    <a:pt x="1614" y="13648"/>
                    <a:pt x="1631" y="13634"/>
                  </a:cubicBezTo>
                  <a:cubicBezTo>
                    <a:pt x="1648" y="13620"/>
                    <a:pt x="1703" y="13652"/>
                    <a:pt x="1751" y="13702"/>
                  </a:cubicBezTo>
                  <a:cubicBezTo>
                    <a:pt x="1800" y="13752"/>
                    <a:pt x="1896" y="13832"/>
                    <a:pt x="1966" y="13883"/>
                  </a:cubicBezTo>
                  <a:cubicBezTo>
                    <a:pt x="2102" y="13984"/>
                    <a:pt x="2104" y="13988"/>
                    <a:pt x="2432" y="14267"/>
                  </a:cubicBezTo>
                  <a:cubicBezTo>
                    <a:pt x="2999" y="14750"/>
                    <a:pt x="3378" y="15066"/>
                    <a:pt x="3619" y="15256"/>
                  </a:cubicBezTo>
                  <a:cubicBezTo>
                    <a:pt x="3718" y="15335"/>
                    <a:pt x="3838" y="15445"/>
                    <a:pt x="3884" y="15499"/>
                  </a:cubicBezTo>
                  <a:cubicBezTo>
                    <a:pt x="3930" y="15553"/>
                    <a:pt x="3988" y="15605"/>
                    <a:pt x="4013" y="15613"/>
                  </a:cubicBezTo>
                  <a:cubicBezTo>
                    <a:pt x="4037" y="15620"/>
                    <a:pt x="4099" y="15665"/>
                    <a:pt x="4154" y="15714"/>
                  </a:cubicBezTo>
                  <a:cubicBezTo>
                    <a:pt x="4209" y="15764"/>
                    <a:pt x="4414" y="15931"/>
                    <a:pt x="4608" y="16087"/>
                  </a:cubicBezTo>
                  <a:cubicBezTo>
                    <a:pt x="5002" y="16406"/>
                    <a:pt x="5130" y="16538"/>
                    <a:pt x="5130" y="16636"/>
                  </a:cubicBezTo>
                  <a:cubicBezTo>
                    <a:pt x="5130" y="16672"/>
                    <a:pt x="5020" y="16772"/>
                    <a:pt x="4886" y="16856"/>
                  </a:cubicBezTo>
                  <a:cubicBezTo>
                    <a:pt x="4691" y="16979"/>
                    <a:pt x="4646" y="17027"/>
                    <a:pt x="4664" y="17099"/>
                  </a:cubicBezTo>
                  <a:cubicBezTo>
                    <a:pt x="4707" y="17278"/>
                    <a:pt x="4627" y="17383"/>
                    <a:pt x="4231" y="17659"/>
                  </a:cubicBezTo>
                  <a:cubicBezTo>
                    <a:pt x="4183" y="17692"/>
                    <a:pt x="4162" y="17758"/>
                    <a:pt x="4162" y="17879"/>
                  </a:cubicBezTo>
                  <a:cubicBezTo>
                    <a:pt x="4162" y="18059"/>
                    <a:pt x="4168" y="18069"/>
                    <a:pt x="4586" y="18467"/>
                  </a:cubicBezTo>
                  <a:cubicBezTo>
                    <a:pt x="4677" y="18553"/>
                    <a:pt x="5552" y="19410"/>
                    <a:pt x="5687" y="19546"/>
                  </a:cubicBezTo>
                  <a:cubicBezTo>
                    <a:pt x="5738" y="19598"/>
                    <a:pt x="5885" y="19745"/>
                    <a:pt x="6017" y="19874"/>
                  </a:cubicBezTo>
                  <a:cubicBezTo>
                    <a:pt x="6524" y="20372"/>
                    <a:pt x="6584" y="20435"/>
                    <a:pt x="6603" y="20501"/>
                  </a:cubicBezTo>
                  <a:cubicBezTo>
                    <a:pt x="6614" y="20539"/>
                    <a:pt x="6639" y="20559"/>
                    <a:pt x="6663" y="20547"/>
                  </a:cubicBezTo>
                  <a:cubicBezTo>
                    <a:pt x="6688" y="20534"/>
                    <a:pt x="6764" y="20590"/>
                    <a:pt x="6830" y="20671"/>
                  </a:cubicBezTo>
                  <a:cubicBezTo>
                    <a:pt x="6897" y="20752"/>
                    <a:pt x="6966" y="20824"/>
                    <a:pt x="6980" y="20829"/>
                  </a:cubicBezTo>
                  <a:cubicBezTo>
                    <a:pt x="7025" y="20844"/>
                    <a:pt x="7686" y="21502"/>
                    <a:pt x="7713" y="21558"/>
                  </a:cubicBezTo>
                  <a:cubicBezTo>
                    <a:pt x="7726" y="21587"/>
                    <a:pt x="7765" y="21595"/>
                    <a:pt x="7798" y="21575"/>
                  </a:cubicBezTo>
                  <a:cubicBezTo>
                    <a:pt x="7863" y="21538"/>
                    <a:pt x="8266" y="21490"/>
                    <a:pt x="8916" y="21440"/>
                  </a:cubicBezTo>
                  <a:cubicBezTo>
                    <a:pt x="9240" y="21415"/>
                    <a:pt x="9345" y="21384"/>
                    <a:pt x="9533" y="21264"/>
                  </a:cubicBezTo>
                  <a:cubicBezTo>
                    <a:pt x="9756" y="21122"/>
                    <a:pt x="9765" y="21124"/>
                    <a:pt x="10740" y="21072"/>
                  </a:cubicBezTo>
                  <a:cubicBezTo>
                    <a:pt x="11282" y="21043"/>
                    <a:pt x="12130" y="20998"/>
                    <a:pt x="12620" y="20971"/>
                  </a:cubicBezTo>
                  <a:lnTo>
                    <a:pt x="13511" y="20920"/>
                  </a:lnTo>
                  <a:lnTo>
                    <a:pt x="13678" y="20761"/>
                  </a:lnTo>
                  <a:cubicBezTo>
                    <a:pt x="13770" y="20675"/>
                    <a:pt x="14180" y="20279"/>
                    <a:pt x="14586" y="19880"/>
                  </a:cubicBezTo>
                  <a:cubicBezTo>
                    <a:pt x="14992" y="19481"/>
                    <a:pt x="15331" y="19156"/>
                    <a:pt x="15340" y="19156"/>
                  </a:cubicBezTo>
                  <a:cubicBezTo>
                    <a:pt x="15349" y="19156"/>
                    <a:pt x="15468" y="19035"/>
                    <a:pt x="15605" y="18891"/>
                  </a:cubicBezTo>
                  <a:cubicBezTo>
                    <a:pt x="15742" y="18746"/>
                    <a:pt x="15958" y="18534"/>
                    <a:pt x="16085" y="18422"/>
                  </a:cubicBezTo>
                  <a:cubicBezTo>
                    <a:pt x="16212" y="18309"/>
                    <a:pt x="16350" y="18165"/>
                    <a:pt x="16398" y="18099"/>
                  </a:cubicBezTo>
                  <a:cubicBezTo>
                    <a:pt x="16445" y="18034"/>
                    <a:pt x="16498" y="17975"/>
                    <a:pt x="16513" y="17975"/>
                  </a:cubicBezTo>
                  <a:cubicBezTo>
                    <a:pt x="16529" y="17975"/>
                    <a:pt x="16702" y="17815"/>
                    <a:pt x="16899" y="17619"/>
                  </a:cubicBezTo>
                  <a:cubicBezTo>
                    <a:pt x="17095" y="17423"/>
                    <a:pt x="17301" y="17229"/>
                    <a:pt x="17353" y="17184"/>
                  </a:cubicBezTo>
                  <a:cubicBezTo>
                    <a:pt x="17404" y="17138"/>
                    <a:pt x="17500" y="17035"/>
                    <a:pt x="17567" y="16952"/>
                  </a:cubicBezTo>
                  <a:cubicBezTo>
                    <a:pt x="17633" y="16869"/>
                    <a:pt x="17696" y="16799"/>
                    <a:pt x="17708" y="16799"/>
                  </a:cubicBezTo>
                  <a:cubicBezTo>
                    <a:pt x="17740" y="16799"/>
                    <a:pt x="18065" y="16496"/>
                    <a:pt x="18492" y="16065"/>
                  </a:cubicBezTo>
                  <a:cubicBezTo>
                    <a:pt x="18692" y="15862"/>
                    <a:pt x="18898" y="15658"/>
                    <a:pt x="18950" y="15613"/>
                  </a:cubicBezTo>
                  <a:cubicBezTo>
                    <a:pt x="19002" y="15567"/>
                    <a:pt x="19098" y="15463"/>
                    <a:pt x="19164" y="15381"/>
                  </a:cubicBezTo>
                  <a:cubicBezTo>
                    <a:pt x="19231" y="15298"/>
                    <a:pt x="19297" y="15228"/>
                    <a:pt x="19310" y="15228"/>
                  </a:cubicBezTo>
                  <a:cubicBezTo>
                    <a:pt x="19349" y="15228"/>
                    <a:pt x="19861" y="14718"/>
                    <a:pt x="19961" y="14578"/>
                  </a:cubicBezTo>
                  <a:cubicBezTo>
                    <a:pt x="20012" y="14507"/>
                    <a:pt x="20071" y="14443"/>
                    <a:pt x="20089" y="14443"/>
                  </a:cubicBezTo>
                  <a:cubicBezTo>
                    <a:pt x="20108" y="14442"/>
                    <a:pt x="20176" y="14391"/>
                    <a:pt x="20243" y="14324"/>
                  </a:cubicBezTo>
                  <a:cubicBezTo>
                    <a:pt x="20310" y="14256"/>
                    <a:pt x="20373" y="14200"/>
                    <a:pt x="20385" y="14200"/>
                  </a:cubicBezTo>
                  <a:cubicBezTo>
                    <a:pt x="20406" y="14200"/>
                    <a:pt x="20444" y="14159"/>
                    <a:pt x="20693" y="13849"/>
                  </a:cubicBezTo>
                  <a:cubicBezTo>
                    <a:pt x="20772" y="13751"/>
                    <a:pt x="20874" y="13659"/>
                    <a:pt x="20920" y="13640"/>
                  </a:cubicBezTo>
                  <a:cubicBezTo>
                    <a:pt x="20966" y="13621"/>
                    <a:pt x="21001" y="13585"/>
                    <a:pt x="21001" y="13561"/>
                  </a:cubicBezTo>
                  <a:cubicBezTo>
                    <a:pt x="21001" y="13516"/>
                    <a:pt x="21386" y="13120"/>
                    <a:pt x="21430" y="13120"/>
                  </a:cubicBezTo>
                  <a:cubicBezTo>
                    <a:pt x="21443" y="13120"/>
                    <a:pt x="21485" y="13068"/>
                    <a:pt x="21524" y="13007"/>
                  </a:cubicBezTo>
                  <a:cubicBezTo>
                    <a:pt x="21568" y="12937"/>
                    <a:pt x="21594" y="12837"/>
                    <a:pt x="21597" y="12747"/>
                  </a:cubicBezTo>
                  <a:cubicBezTo>
                    <a:pt x="21599" y="12657"/>
                    <a:pt x="21578" y="12581"/>
                    <a:pt x="21537" y="12560"/>
                  </a:cubicBezTo>
                  <a:cubicBezTo>
                    <a:pt x="21489" y="12536"/>
                    <a:pt x="21480" y="12481"/>
                    <a:pt x="21494" y="12289"/>
                  </a:cubicBezTo>
                  <a:cubicBezTo>
                    <a:pt x="21504" y="12156"/>
                    <a:pt x="21502" y="12027"/>
                    <a:pt x="21490" y="12001"/>
                  </a:cubicBezTo>
                  <a:cubicBezTo>
                    <a:pt x="21477" y="11975"/>
                    <a:pt x="21289" y="11925"/>
                    <a:pt x="21074" y="11894"/>
                  </a:cubicBezTo>
                  <a:cubicBezTo>
                    <a:pt x="20859" y="11862"/>
                    <a:pt x="20596" y="11817"/>
                    <a:pt x="20483" y="11792"/>
                  </a:cubicBezTo>
                  <a:cubicBezTo>
                    <a:pt x="20371" y="11767"/>
                    <a:pt x="20059" y="11710"/>
                    <a:pt x="19794" y="11667"/>
                  </a:cubicBezTo>
                  <a:cubicBezTo>
                    <a:pt x="19528" y="11624"/>
                    <a:pt x="19203" y="11571"/>
                    <a:pt x="19070" y="11549"/>
                  </a:cubicBezTo>
                  <a:cubicBezTo>
                    <a:pt x="18937" y="11526"/>
                    <a:pt x="18651" y="11483"/>
                    <a:pt x="18436" y="11453"/>
                  </a:cubicBezTo>
                  <a:cubicBezTo>
                    <a:pt x="18221" y="11422"/>
                    <a:pt x="18023" y="11386"/>
                    <a:pt x="17995" y="11374"/>
                  </a:cubicBezTo>
                  <a:cubicBezTo>
                    <a:pt x="17957" y="11356"/>
                    <a:pt x="17949" y="11276"/>
                    <a:pt x="17961" y="11057"/>
                  </a:cubicBezTo>
                  <a:cubicBezTo>
                    <a:pt x="17977" y="10760"/>
                    <a:pt x="17963" y="10721"/>
                    <a:pt x="17888" y="10820"/>
                  </a:cubicBezTo>
                  <a:cubicBezTo>
                    <a:pt x="17839" y="10884"/>
                    <a:pt x="17770" y="10840"/>
                    <a:pt x="17781" y="10752"/>
                  </a:cubicBezTo>
                  <a:cubicBezTo>
                    <a:pt x="17785" y="10718"/>
                    <a:pt x="17809" y="10644"/>
                    <a:pt x="17832" y="10588"/>
                  </a:cubicBezTo>
                  <a:cubicBezTo>
                    <a:pt x="17856" y="10531"/>
                    <a:pt x="17885" y="10258"/>
                    <a:pt x="17897" y="9977"/>
                  </a:cubicBezTo>
                  <a:cubicBezTo>
                    <a:pt x="17940" y="8897"/>
                    <a:pt x="17956" y="8732"/>
                    <a:pt x="18038" y="8615"/>
                  </a:cubicBezTo>
                  <a:cubicBezTo>
                    <a:pt x="18080" y="8555"/>
                    <a:pt x="18139" y="8508"/>
                    <a:pt x="18166" y="8508"/>
                  </a:cubicBezTo>
                  <a:cubicBezTo>
                    <a:pt x="18223" y="8508"/>
                    <a:pt x="18231" y="8452"/>
                    <a:pt x="18183" y="8384"/>
                  </a:cubicBezTo>
                  <a:cubicBezTo>
                    <a:pt x="18139" y="8320"/>
                    <a:pt x="18226" y="7156"/>
                    <a:pt x="18282" y="7067"/>
                  </a:cubicBezTo>
                  <a:cubicBezTo>
                    <a:pt x="18315" y="7015"/>
                    <a:pt x="18317" y="6984"/>
                    <a:pt x="18286" y="6959"/>
                  </a:cubicBezTo>
                  <a:cubicBezTo>
                    <a:pt x="18260" y="6938"/>
                    <a:pt x="18254" y="6860"/>
                    <a:pt x="18269" y="6739"/>
                  </a:cubicBezTo>
                  <a:cubicBezTo>
                    <a:pt x="18289" y="6582"/>
                    <a:pt x="18285" y="6552"/>
                    <a:pt x="18239" y="6575"/>
                  </a:cubicBezTo>
                  <a:cubicBezTo>
                    <a:pt x="18157" y="6617"/>
                    <a:pt x="18119" y="6492"/>
                    <a:pt x="18192" y="6422"/>
                  </a:cubicBezTo>
                  <a:cubicBezTo>
                    <a:pt x="18246" y="6371"/>
                    <a:pt x="18244" y="6346"/>
                    <a:pt x="18201" y="6236"/>
                  </a:cubicBezTo>
                  <a:cubicBezTo>
                    <a:pt x="18142" y="6088"/>
                    <a:pt x="18149" y="5574"/>
                    <a:pt x="18213" y="5173"/>
                  </a:cubicBezTo>
                  <a:cubicBezTo>
                    <a:pt x="18237" y="5025"/>
                    <a:pt x="18266" y="4766"/>
                    <a:pt x="18273" y="4597"/>
                  </a:cubicBezTo>
                  <a:cubicBezTo>
                    <a:pt x="18287" y="4283"/>
                    <a:pt x="18311" y="4173"/>
                    <a:pt x="18359" y="4212"/>
                  </a:cubicBezTo>
                  <a:cubicBezTo>
                    <a:pt x="18419" y="4261"/>
                    <a:pt x="18483" y="4143"/>
                    <a:pt x="18496" y="3964"/>
                  </a:cubicBezTo>
                  <a:cubicBezTo>
                    <a:pt x="18504" y="3859"/>
                    <a:pt x="18537" y="3442"/>
                    <a:pt x="18569" y="3037"/>
                  </a:cubicBezTo>
                  <a:cubicBezTo>
                    <a:pt x="18639" y="2148"/>
                    <a:pt x="18642" y="1941"/>
                    <a:pt x="18590" y="1873"/>
                  </a:cubicBezTo>
                  <a:cubicBezTo>
                    <a:pt x="18554" y="1825"/>
                    <a:pt x="18395" y="1782"/>
                    <a:pt x="18252" y="1782"/>
                  </a:cubicBezTo>
                  <a:cubicBezTo>
                    <a:pt x="18221" y="1782"/>
                    <a:pt x="18110" y="1763"/>
                    <a:pt x="18008" y="1737"/>
                  </a:cubicBezTo>
                  <a:cubicBezTo>
                    <a:pt x="17906" y="1711"/>
                    <a:pt x="17694" y="1653"/>
                    <a:pt x="17537" y="1613"/>
                  </a:cubicBezTo>
                  <a:cubicBezTo>
                    <a:pt x="17379" y="1572"/>
                    <a:pt x="17140" y="1539"/>
                    <a:pt x="17006" y="1539"/>
                  </a:cubicBezTo>
                  <a:cubicBezTo>
                    <a:pt x="16844" y="1539"/>
                    <a:pt x="16756" y="1517"/>
                    <a:pt x="16745" y="1477"/>
                  </a:cubicBezTo>
                  <a:cubicBezTo>
                    <a:pt x="16733" y="1437"/>
                    <a:pt x="16635" y="1416"/>
                    <a:pt x="16466" y="1409"/>
                  </a:cubicBezTo>
                  <a:cubicBezTo>
                    <a:pt x="16323" y="1403"/>
                    <a:pt x="16185" y="1383"/>
                    <a:pt x="16162" y="1364"/>
                  </a:cubicBezTo>
                  <a:cubicBezTo>
                    <a:pt x="16113" y="1324"/>
                    <a:pt x="15983" y="1302"/>
                    <a:pt x="15648" y="1273"/>
                  </a:cubicBezTo>
                  <a:cubicBezTo>
                    <a:pt x="15515" y="1262"/>
                    <a:pt x="15240" y="1202"/>
                    <a:pt x="15036" y="1143"/>
                  </a:cubicBezTo>
                  <a:cubicBezTo>
                    <a:pt x="14831" y="1085"/>
                    <a:pt x="14574" y="1039"/>
                    <a:pt x="14466" y="1042"/>
                  </a:cubicBezTo>
                  <a:cubicBezTo>
                    <a:pt x="14358" y="1044"/>
                    <a:pt x="14226" y="1020"/>
                    <a:pt x="14171" y="991"/>
                  </a:cubicBezTo>
                  <a:cubicBezTo>
                    <a:pt x="14115" y="961"/>
                    <a:pt x="13964" y="935"/>
                    <a:pt x="13837" y="929"/>
                  </a:cubicBezTo>
                  <a:cubicBezTo>
                    <a:pt x="13709" y="922"/>
                    <a:pt x="13584" y="894"/>
                    <a:pt x="13558" y="866"/>
                  </a:cubicBezTo>
                  <a:cubicBezTo>
                    <a:pt x="13532" y="839"/>
                    <a:pt x="13461" y="821"/>
                    <a:pt x="13400" y="821"/>
                  </a:cubicBezTo>
                  <a:cubicBezTo>
                    <a:pt x="13339" y="822"/>
                    <a:pt x="13143" y="802"/>
                    <a:pt x="12963" y="782"/>
                  </a:cubicBezTo>
                  <a:cubicBezTo>
                    <a:pt x="12704" y="753"/>
                    <a:pt x="12615" y="723"/>
                    <a:pt x="12535" y="635"/>
                  </a:cubicBezTo>
                  <a:cubicBezTo>
                    <a:pt x="12421" y="509"/>
                    <a:pt x="12103" y="426"/>
                    <a:pt x="12064" y="510"/>
                  </a:cubicBezTo>
                  <a:cubicBezTo>
                    <a:pt x="12038" y="566"/>
                    <a:pt x="11839" y="546"/>
                    <a:pt x="11588" y="460"/>
                  </a:cubicBezTo>
                  <a:cubicBezTo>
                    <a:pt x="11512" y="433"/>
                    <a:pt x="11409" y="425"/>
                    <a:pt x="11357" y="443"/>
                  </a:cubicBezTo>
                  <a:cubicBezTo>
                    <a:pt x="11305" y="460"/>
                    <a:pt x="11184" y="438"/>
                    <a:pt x="11087" y="397"/>
                  </a:cubicBezTo>
                  <a:cubicBezTo>
                    <a:pt x="10990" y="357"/>
                    <a:pt x="10776" y="309"/>
                    <a:pt x="10612" y="290"/>
                  </a:cubicBezTo>
                  <a:cubicBezTo>
                    <a:pt x="10448" y="271"/>
                    <a:pt x="10208" y="224"/>
                    <a:pt x="10077" y="188"/>
                  </a:cubicBezTo>
                  <a:cubicBezTo>
                    <a:pt x="9945" y="152"/>
                    <a:pt x="9823" y="135"/>
                    <a:pt x="9807" y="149"/>
                  </a:cubicBezTo>
                  <a:cubicBezTo>
                    <a:pt x="9790" y="162"/>
                    <a:pt x="9665" y="138"/>
                    <a:pt x="9528" y="92"/>
                  </a:cubicBezTo>
                  <a:cubicBezTo>
                    <a:pt x="9379" y="43"/>
                    <a:pt x="9081" y="8"/>
                    <a:pt x="8796" y="2"/>
                  </a:cubicBezTo>
                  <a:close/>
                  <a:moveTo>
                    <a:pt x="6505" y="19"/>
                  </a:moveTo>
                  <a:cubicBezTo>
                    <a:pt x="6389" y="19"/>
                    <a:pt x="6324" y="90"/>
                    <a:pt x="6402" y="132"/>
                  </a:cubicBezTo>
                  <a:cubicBezTo>
                    <a:pt x="6502" y="185"/>
                    <a:pt x="6616" y="164"/>
                    <a:pt x="6616" y="92"/>
                  </a:cubicBezTo>
                  <a:cubicBezTo>
                    <a:pt x="6616" y="43"/>
                    <a:pt x="6577" y="19"/>
                    <a:pt x="6505" y="19"/>
                  </a:cubicBezTo>
                  <a:close/>
                  <a:moveTo>
                    <a:pt x="4291" y="510"/>
                  </a:moveTo>
                  <a:cubicBezTo>
                    <a:pt x="4304" y="537"/>
                    <a:pt x="4353" y="558"/>
                    <a:pt x="4398" y="556"/>
                  </a:cubicBezTo>
                  <a:cubicBezTo>
                    <a:pt x="4477" y="552"/>
                    <a:pt x="4474" y="551"/>
                    <a:pt x="4402" y="510"/>
                  </a:cubicBezTo>
                  <a:cubicBezTo>
                    <a:pt x="4300" y="452"/>
                    <a:pt x="4264" y="452"/>
                    <a:pt x="4291" y="510"/>
                  </a:cubicBezTo>
                  <a:close/>
                  <a:moveTo>
                    <a:pt x="205" y="1098"/>
                  </a:moveTo>
                  <a:cubicBezTo>
                    <a:pt x="173" y="1098"/>
                    <a:pt x="145" y="1135"/>
                    <a:pt x="145" y="1177"/>
                  </a:cubicBezTo>
                  <a:cubicBezTo>
                    <a:pt x="145" y="1220"/>
                    <a:pt x="168" y="1245"/>
                    <a:pt x="193" y="1234"/>
                  </a:cubicBezTo>
                  <a:cubicBezTo>
                    <a:pt x="261" y="1204"/>
                    <a:pt x="271" y="1098"/>
                    <a:pt x="205" y="1098"/>
                  </a:cubicBezTo>
                  <a:close/>
                  <a:moveTo>
                    <a:pt x="18389" y="4597"/>
                  </a:moveTo>
                  <a:cubicBezTo>
                    <a:pt x="18363" y="4610"/>
                    <a:pt x="18385" y="4625"/>
                    <a:pt x="18436" y="4625"/>
                  </a:cubicBezTo>
                  <a:cubicBezTo>
                    <a:pt x="18487" y="4625"/>
                    <a:pt x="18509" y="4610"/>
                    <a:pt x="18483" y="4597"/>
                  </a:cubicBezTo>
                  <a:cubicBezTo>
                    <a:pt x="18458" y="4583"/>
                    <a:pt x="18415" y="4583"/>
                    <a:pt x="18389" y="4597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862" name="Shape 1862"/>
            <p:cNvSpPr/>
            <p:nvPr/>
          </p:nvSpPr>
          <p:spPr>
            <a:xfrm>
              <a:off x="-107157" y="-517607"/>
              <a:ext cx="2185265" cy="68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i="1" sz="20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Fornecedor de Energia</a:t>
              </a:r>
            </a:p>
          </p:txBody>
        </p:sp>
      </p:grpSp>
      <p:pic>
        <p:nvPicPr>
          <p:cNvPr id="1864" name="image39.tif"/>
          <p:cNvPicPr>
            <a:picLocks noChangeAspect="1"/>
          </p:cNvPicPr>
          <p:nvPr/>
        </p:nvPicPr>
        <p:blipFill>
          <a:blip r:embed="rId6">
            <a:extLst/>
          </a:blip>
          <a:srcRect l="3125" t="3320" r="1839" b="2941"/>
          <a:stretch>
            <a:fillRect/>
          </a:stretch>
        </p:blipFill>
        <p:spPr>
          <a:xfrm>
            <a:off x="3593854" y="3614772"/>
            <a:ext cx="785020" cy="77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99" y="0"/>
                </a:moveTo>
                <a:cubicBezTo>
                  <a:pt x="10717" y="639"/>
                  <a:pt x="9082" y="1803"/>
                  <a:pt x="5951" y="4074"/>
                </a:cubicBezTo>
                <a:lnTo>
                  <a:pt x="0" y="8392"/>
                </a:lnTo>
                <a:cubicBezTo>
                  <a:pt x="148" y="8735"/>
                  <a:pt x="243" y="9203"/>
                  <a:pt x="448" y="9433"/>
                </a:cubicBezTo>
                <a:cubicBezTo>
                  <a:pt x="1524" y="10638"/>
                  <a:pt x="1524" y="10763"/>
                  <a:pt x="448" y="11182"/>
                </a:cubicBezTo>
                <a:cubicBezTo>
                  <a:pt x="262" y="11254"/>
                  <a:pt x="170" y="11542"/>
                  <a:pt x="44" y="11747"/>
                </a:cubicBezTo>
                <a:cubicBezTo>
                  <a:pt x="147" y="11917"/>
                  <a:pt x="252" y="12113"/>
                  <a:pt x="382" y="12223"/>
                </a:cubicBezTo>
                <a:cubicBezTo>
                  <a:pt x="1353" y="13040"/>
                  <a:pt x="1353" y="13250"/>
                  <a:pt x="382" y="14337"/>
                </a:cubicBezTo>
                <a:cubicBezTo>
                  <a:pt x="277" y="14455"/>
                  <a:pt x="202" y="14750"/>
                  <a:pt x="109" y="14924"/>
                </a:cubicBezTo>
                <a:lnTo>
                  <a:pt x="4444" y="18245"/>
                </a:lnTo>
                <a:lnTo>
                  <a:pt x="8813" y="21600"/>
                </a:lnTo>
                <a:cubicBezTo>
                  <a:pt x="10238" y="20974"/>
                  <a:pt x="11933" y="19769"/>
                  <a:pt x="15201" y="17415"/>
                </a:cubicBezTo>
                <a:lnTo>
                  <a:pt x="21371" y="12987"/>
                </a:lnTo>
                <a:cubicBezTo>
                  <a:pt x="21297" y="12807"/>
                  <a:pt x="21255" y="12416"/>
                  <a:pt x="21174" y="12333"/>
                </a:cubicBezTo>
                <a:cubicBezTo>
                  <a:pt x="20511" y="11661"/>
                  <a:pt x="20511" y="11289"/>
                  <a:pt x="21174" y="10617"/>
                </a:cubicBezTo>
                <a:cubicBezTo>
                  <a:pt x="21356" y="10432"/>
                  <a:pt x="21468" y="9743"/>
                  <a:pt x="21600" y="9112"/>
                </a:cubicBezTo>
                <a:cubicBezTo>
                  <a:pt x="21587" y="9103"/>
                  <a:pt x="21592" y="8810"/>
                  <a:pt x="21578" y="8824"/>
                </a:cubicBezTo>
                <a:cubicBezTo>
                  <a:pt x="20678" y="9737"/>
                  <a:pt x="18599" y="7909"/>
                  <a:pt x="18957" y="6521"/>
                </a:cubicBezTo>
                <a:cubicBezTo>
                  <a:pt x="19223" y="5493"/>
                  <a:pt x="18333" y="4386"/>
                  <a:pt x="15452" y="2181"/>
                </a:cubicBezTo>
                <a:cubicBezTo>
                  <a:pt x="13958" y="1038"/>
                  <a:pt x="13033" y="429"/>
                  <a:pt x="1209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24" name="Shape 1924"/>
          <p:cNvSpPr/>
          <p:nvPr/>
        </p:nvSpPr>
        <p:spPr>
          <a:xfrm>
            <a:off x="4140314" y="4243312"/>
            <a:ext cx="2685926" cy="7163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553" y="13978"/>
                  <a:pt x="11353" y="677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1868" name="Group 1868"/>
          <p:cNvGrpSpPr/>
          <p:nvPr/>
        </p:nvGrpSpPr>
        <p:grpSpPr>
          <a:xfrm>
            <a:off x="3187865" y="10247883"/>
            <a:ext cx="2333406" cy="2389678"/>
            <a:chOff x="-178593" y="-78"/>
            <a:chExt cx="2333404" cy="2389677"/>
          </a:xfrm>
        </p:grpSpPr>
        <p:pic>
          <p:nvPicPr>
            <p:cNvPr id="1866" name="image70.jpe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4224" t="3009" r="2296" b="2169"/>
            <a:stretch>
              <a:fillRect/>
            </a:stretch>
          </p:blipFill>
          <p:spPr>
            <a:xfrm>
              <a:off x="20005" y="-79"/>
              <a:ext cx="1759348" cy="198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fill="norm" stroke="1" extrusionOk="0">
                  <a:moveTo>
                    <a:pt x="13127" y="5"/>
                  </a:moveTo>
                  <a:cubicBezTo>
                    <a:pt x="13043" y="-6"/>
                    <a:pt x="12969" y="3"/>
                    <a:pt x="12864" y="14"/>
                  </a:cubicBezTo>
                  <a:cubicBezTo>
                    <a:pt x="12623" y="39"/>
                    <a:pt x="12006" y="237"/>
                    <a:pt x="11499" y="458"/>
                  </a:cubicBezTo>
                  <a:cubicBezTo>
                    <a:pt x="9722" y="1233"/>
                    <a:pt x="7754" y="2001"/>
                    <a:pt x="7099" y="2179"/>
                  </a:cubicBezTo>
                  <a:cubicBezTo>
                    <a:pt x="5915" y="2501"/>
                    <a:pt x="6022" y="1675"/>
                    <a:pt x="5988" y="10291"/>
                  </a:cubicBezTo>
                  <a:cubicBezTo>
                    <a:pt x="5972" y="14432"/>
                    <a:pt x="5986" y="18046"/>
                    <a:pt x="6022" y="18318"/>
                  </a:cubicBezTo>
                  <a:cubicBezTo>
                    <a:pt x="6085" y="18808"/>
                    <a:pt x="6092" y="18812"/>
                    <a:pt x="6685" y="19066"/>
                  </a:cubicBezTo>
                  <a:cubicBezTo>
                    <a:pt x="7341" y="19347"/>
                    <a:pt x="7481" y="19305"/>
                    <a:pt x="7484" y="18814"/>
                  </a:cubicBezTo>
                  <a:cubicBezTo>
                    <a:pt x="7488" y="18334"/>
                    <a:pt x="7912" y="18204"/>
                    <a:pt x="8395" y="18536"/>
                  </a:cubicBezTo>
                  <a:cubicBezTo>
                    <a:pt x="8551" y="18645"/>
                    <a:pt x="8724" y="18710"/>
                    <a:pt x="8785" y="18677"/>
                  </a:cubicBezTo>
                  <a:cubicBezTo>
                    <a:pt x="8846" y="18644"/>
                    <a:pt x="9045" y="18743"/>
                    <a:pt x="9224" y="18899"/>
                  </a:cubicBezTo>
                  <a:cubicBezTo>
                    <a:pt x="9591" y="19221"/>
                    <a:pt x="9682" y="19823"/>
                    <a:pt x="9380" y="19924"/>
                  </a:cubicBezTo>
                  <a:cubicBezTo>
                    <a:pt x="9172" y="19995"/>
                    <a:pt x="9375" y="20243"/>
                    <a:pt x="9643" y="20245"/>
                  </a:cubicBezTo>
                  <a:cubicBezTo>
                    <a:pt x="9740" y="20245"/>
                    <a:pt x="10403" y="20504"/>
                    <a:pt x="11119" y="20817"/>
                  </a:cubicBezTo>
                  <a:cubicBezTo>
                    <a:pt x="12899" y="21594"/>
                    <a:pt x="13071" y="21585"/>
                    <a:pt x="14398" y="20612"/>
                  </a:cubicBezTo>
                  <a:cubicBezTo>
                    <a:pt x="14708" y="20385"/>
                    <a:pt x="15309" y="19947"/>
                    <a:pt x="15733" y="19642"/>
                  </a:cubicBezTo>
                  <a:cubicBezTo>
                    <a:pt x="16157" y="19336"/>
                    <a:pt x="16547" y="18982"/>
                    <a:pt x="16601" y="18856"/>
                  </a:cubicBezTo>
                  <a:cubicBezTo>
                    <a:pt x="16710" y="18605"/>
                    <a:pt x="16817" y="18573"/>
                    <a:pt x="17000" y="18732"/>
                  </a:cubicBezTo>
                  <a:cubicBezTo>
                    <a:pt x="17170" y="18881"/>
                    <a:pt x="17762" y="18746"/>
                    <a:pt x="17946" y="18515"/>
                  </a:cubicBezTo>
                  <a:cubicBezTo>
                    <a:pt x="18031" y="18410"/>
                    <a:pt x="18084" y="18205"/>
                    <a:pt x="18063" y="18058"/>
                  </a:cubicBezTo>
                  <a:cubicBezTo>
                    <a:pt x="18021" y="17768"/>
                    <a:pt x="18350" y="17485"/>
                    <a:pt x="18740" y="17485"/>
                  </a:cubicBezTo>
                  <a:cubicBezTo>
                    <a:pt x="18850" y="17485"/>
                    <a:pt x="19038" y="17431"/>
                    <a:pt x="19154" y="17357"/>
                  </a:cubicBezTo>
                  <a:cubicBezTo>
                    <a:pt x="19292" y="17268"/>
                    <a:pt x="19402" y="17245"/>
                    <a:pt x="19485" y="17306"/>
                  </a:cubicBezTo>
                  <a:cubicBezTo>
                    <a:pt x="19568" y="17366"/>
                    <a:pt x="19647" y="17365"/>
                    <a:pt x="19695" y="17297"/>
                  </a:cubicBezTo>
                  <a:cubicBezTo>
                    <a:pt x="19747" y="17223"/>
                    <a:pt x="19834" y="17234"/>
                    <a:pt x="20002" y="17331"/>
                  </a:cubicBezTo>
                  <a:cubicBezTo>
                    <a:pt x="20308" y="17507"/>
                    <a:pt x="20929" y="17482"/>
                    <a:pt x="21269" y="17284"/>
                  </a:cubicBezTo>
                  <a:lnTo>
                    <a:pt x="21537" y="17135"/>
                  </a:lnTo>
                  <a:lnTo>
                    <a:pt x="21566" y="12026"/>
                  </a:lnTo>
                  <a:lnTo>
                    <a:pt x="21600" y="6921"/>
                  </a:lnTo>
                  <a:lnTo>
                    <a:pt x="20967" y="6682"/>
                  </a:lnTo>
                  <a:cubicBezTo>
                    <a:pt x="20621" y="6548"/>
                    <a:pt x="20143" y="6357"/>
                    <a:pt x="19899" y="6259"/>
                  </a:cubicBezTo>
                  <a:cubicBezTo>
                    <a:pt x="17634" y="5357"/>
                    <a:pt x="17123" y="5211"/>
                    <a:pt x="16981" y="5413"/>
                  </a:cubicBezTo>
                  <a:cubicBezTo>
                    <a:pt x="16789" y="5685"/>
                    <a:pt x="16703" y="5262"/>
                    <a:pt x="16703" y="3961"/>
                  </a:cubicBezTo>
                  <a:lnTo>
                    <a:pt x="16703" y="2525"/>
                  </a:lnTo>
                  <a:lnTo>
                    <a:pt x="16245" y="2162"/>
                  </a:lnTo>
                  <a:cubicBezTo>
                    <a:pt x="15991" y="1965"/>
                    <a:pt x="15224" y="1395"/>
                    <a:pt x="14540" y="889"/>
                  </a:cubicBezTo>
                  <a:cubicBezTo>
                    <a:pt x="13641" y="225"/>
                    <a:pt x="13378" y="37"/>
                    <a:pt x="13127" y="5"/>
                  </a:cubicBezTo>
                  <a:close/>
                  <a:moveTo>
                    <a:pt x="2821" y="7562"/>
                  </a:moveTo>
                  <a:cubicBezTo>
                    <a:pt x="1549" y="7569"/>
                    <a:pt x="271" y="7601"/>
                    <a:pt x="136" y="7643"/>
                  </a:cubicBezTo>
                  <a:cubicBezTo>
                    <a:pt x="30" y="7676"/>
                    <a:pt x="0" y="8844"/>
                    <a:pt x="0" y="13055"/>
                  </a:cubicBezTo>
                  <a:cubicBezTo>
                    <a:pt x="0" y="18071"/>
                    <a:pt x="13" y="18437"/>
                    <a:pt x="190" y="18527"/>
                  </a:cubicBezTo>
                  <a:cubicBezTo>
                    <a:pt x="294" y="18581"/>
                    <a:pt x="441" y="18607"/>
                    <a:pt x="521" y="18583"/>
                  </a:cubicBezTo>
                  <a:cubicBezTo>
                    <a:pt x="600" y="18558"/>
                    <a:pt x="729" y="18532"/>
                    <a:pt x="804" y="18532"/>
                  </a:cubicBezTo>
                  <a:cubicBezTo>
                    <a:pt x="879" y="18532"/>
                    <a:pt x="998" y="18426"/>
                    <a:pt x="1067" y="18292"/>
                  </a:cubicBezTo>
                  <a:cubicBezTo>
                    <a:pt x="1137" y="18159"/>
                    <a:pt x="1241" y="18070"/>
                    <a:pt x="1296" y="18100"/>
                  </a:cubicBezTo>
                  <a:cubicBezTo>
                    <a:pt x="1351" y="18130"/>
                    <a:pt x="1428" y="18109"/>
                    <a:pt x="1467" y="18053"/>
                  </a:cubicBezTo>
                  <a:cubicBezTo>
                    <a:pt x="1517" y="17982"/>
                    <a:pt x="1584" y="17988"/>
                    <a:pt x="1691" y="18066"/>
                  </a:cubicBezTo>
                  <a:cubicBezTo>
                    <a:pt x="1843" y="18177"/>
                    <a:pt x="1860" y="18163"/>
                    <a:pt x="1886" y="17938"/>
                  </a:cubicBezTo>
                  <a:cubicBezTo>
                    <a:pt x="1908" y="17745"/>
                    <a:pt x="2274" y="17743"/>
                    <a:pt x="2344" y="17934"/>
                  </a:cubicBezTo>
                  <a:cubicBezTo>
                    <a:pt x="2571" y="18552"/>
                    <a:pt x="2522" y="18532"/>
                    <a:pt x="4010" y="18532"/>
                  </a:cubicBezTo>
                  <a:cubicBezTo>
                    <a:pt x="4931" y="18532"/>
                    <a:pt x="5423" y="18493"/>
                    <a:pt x="5511" y="18416"/>
                  </a:cubicBezTo>
                  <a:cubicBezTo>
                    <a:pt x="5609" y="18330"/>
                    <a:pt x="5638" y="16998"/>
                    <a:pt x="5638" y="13000"/>
                  </a:cubicBezTo>
                  <a:cubicBezTo>
                    <a:pt x="5638" y="8044"/>
                    <a:pt x="5629" y="7692"/>
                    <a:pt x="5452" y="7613"/>
                  </a:cubicBezTo>
                  <a:cubicBezTo>
                    <a:pt x="5359" y="7572"/>
                    <a:pt x="4093" y="7555"/>
                    <a:pt x="2821" y="75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867" name="Shape 1867"/>
            <p:cNvSpPr/>
            <p:nvPr/>
          </p:nvSpPr>
          <p:spPr>
            <a:xfrm>
              <a:off x="-178594" y="1941923"/>
              <a:ext cx="2333405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Matriz SABESP</a:t>
              </a:r>
            </a:p>
          </p:txBody>
        </p:sp>
      </p:grpSp>
      <p:sp>
        <p:nvSpPr>
          <p:cNvPr id="1869" name="Shape 1869"/>
          <p:cNvSpPr/>
          <p:nvPr/>
        </p:nvSpPr>
        <p:spPr>
          <a:xfrm>
            <a:off x="5084529" y="9714835"/>
            <a:ext cx="894435" cy="3743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428625">
              <a:tabLst>
                <a:tab pos="1498600" algn="l"/>
              </a:tabLst>
              <a:defRPr sz="25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1925" name="Shape 1925"/>
          <p:cNvSpPr/>
          <p:nvPr/>
        </p:nvSpPr>
        <p:spPr>
          <a:xfrm>
            <a:off x="7258648" y="10455974"/>
            <a:ext cx="3339584" cy="1677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3172" y="4609"/>
                  <a:pt x="5972" y="11809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926" name="Shape 1926"/>
          <p:cNvSpPr/>
          <p:nvPr/>
        </p:nvSpPr>
        <p:spPr>
          <a:xfrm>
            <a:off x="11858818" y="10579455"/>
            <a:ext cx="2910185" cy="154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63500">
            <a:solidFill>
              <a:srgbClr val="00F9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874" name="Group 1874"/>
          <p:cNvGrpSpPr/>
          <p:nvPr/>
        </p:nvGrpSpPr>
        <p:grpSpPr>
          <a:xfrm>
            <a:off x="18178304" y="9834521"/>
            <a:ext cx="1465798" cy="1779765"/>
            <a:chOff x="-366498" y="0"/>
            <a:chExt cx="1465796" cy="1779763"/>
          </a:xfrm>
        </p:grpSpPr>
        <p:pic>
          <p:nvPicPr>
            <p:cNvPr id="1872" name="image42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47" r="9289" b="1110"/>
            <a:stretch>
              <a:fillRect/>
            </a:stretch>
          </p:blipFill>
          <p:spPr>
            <a:xfrm>
              <a:off x="13844" y="0"/>
              <a:ext cx="1085455" cy="160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69" y="0"/>
                  </a:moveTo>
                  <a:lnTo>
                    <a:pt x="4810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8"/>
                  </a:lnTo>
                  <a:lnTo>
                    <a:pt x="0" y="10827"/>
                  </a:lnTo>
                  <a:lnTo>
                    <a:pt x="0" y="12770"/>
                  </a:lnTo>
                  <a:lnTo>
                    <a:pt x="0" y="16551"/>
                  </a:lnTo>
                  <a:lnTo>
                    <a:pt x="1666" y="17201"/>
                  </a:lnTo>
                  <a:lnTo>
                    <a:pt x="2369" y="17446"/>
                  </a:lnTo>
                  <a:cubicBezTo>
                    <a:pt x="3282" y="17784"/>
                    <a:pt x="4247" y="18107"/>
                    <a:pt x="4517" y="18107"/>
                  </a:cubicBezTo>
                  <a:cubicBezTo>
                    <a:pt x="4836" y="18107"/>
                    <a:pt x="5783" y="18491"/>
                    <a:pt x="6626" y="18953"/>
                  </a:cubicBezTo>
                  <a:cubicBezTo>
                    <a:pt x="6939" y="19124"/>
                    <a:pt x="7419" y="19294"/>
                    <a:pt x="7850" y="19496"/>
                  </a:cubicBezTo>
                  <a:cubicBezTo>
                    <a:pt x="10295" y="20476"/>
                    <a:pt x="12067" y="21289"/>
                    <a:pt x="11870" y="21504"/>
                  </a:cubicBezTo>
                  <a:cubicBezTo>
                    <a:pt x="11837" y="21540"/>
                    <a:pt x="12304" y="21568"/>
                    <a:pt x="12447" y="21600"/>
                  </a:cubicBezTo>
                  <a:cubicBezTo>
                    <a:pt x="12724" y="21574"/>
                    <a:pt x="13075" y="21546"/>
                    <a:pt x="13047" y="21515"/>
                  </a:cubicBezTo>
                  <a:cubicBezTo>
                    <a:pt x="12882" y="21335"/>
                    <a:pt x="14754" y="20417"/>
                    <a:pt x="17185" y="19464"/>
                  </a:cubicBezTo>
                  <a:lnTo>
                    <a:pt x="19428" y="18580"/>
                  </a:lnTo>
                  <a:lnTo>
                    <a:pt x="21600" y="17675"/>
                  </a:lnTo>
                  <a:lnTo>
                    <a:pt x="21600" y="11215"/>
                  </a:lnTo>
                  <a:lnTo>
                    <a:pt x="21600" y="11194"/>
                  </a:lnTo>
                  <a:lnTo>
                    <a:pt x="21600" y="4718"/>
                  </a:lnTo>
                  <a:lnTo>
                    <a:pt x="16056" y="2593"/>
                  </a:lnTo>
                  <a:cubicBezTo>
                    <a:pt x="13007" y="1430"/>
                    <a:pt x="10371" y="327"/>
                    <a:pt x="10204" y="144"/>
                  </a:cubicBezTo>
                  <a:cubicBezTo>
                    <a:pt x="10152" y="88"/>
                    <a:pt x="9586" y="47"/>
                    <a:pt x="916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873" name="Shape 1873"/>
            <p:cNvSpPr/>
            <p:nvPr/>
          </p:nvSpPr>
          <p:spPr>
            <a:xfrm>
              <a:off x="-366499" y="1407844"/>
              <a:ext cx="807420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18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RVS</a:t>
              </a:r>
            </a:p>
          </p:txBody>
        </p:sp>
      </p:grpSp>
      <p:sp>
        <p:nvSpPr>
          <p:cNvPr id="1927" name="Shape 1927"/>
          <p:cNvSpPr/>
          <p:nvPr/>
        </p:nvSpPr>
        <p:spPr>
          <a:xfrm>
            <a:off x="15854455" y="10888463"/>
            <a:ext cx="2704239" cy="125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876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577752" y="3490045"/>
            <a:ext cx="1702613" cy="1827999"/>
          </a:xfrm>
          <a:prstGeom prst="rect">
            <a:avLst/>
          </a:prstGeom>
          <a:ln w="12700">
            <a:miter lim="400000"/>
          </a:ln>
        </p:spPr>
      </p:pic>
      <p:sp>
        <p:nvSpPr>
          <p:cNvPr id="1877" name="Shape 1877"/>
          <p:cNvSpPr/>
          <p:nvPr/>
        </p:nvSpPr>
        <p:spPr>
          <a:xfrm>
            <a:off x="18645006" y="2702821"/>
            <a:ext cx="1568105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i="1" sz="2000">
                <a:solidFill>
                  <a:srgbClr val="B1222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Instituições financeiras</a:t>
            </a:r>
          </a:p>
        </p:txBody>
      </p:sp>
      <p:pic>
        <p:nvPicPr>
          <p:cNvPr id="1928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937626" y="5220300"/>
            <a:ext cx="646699" cy="4651640"/>
          </a:xfrm>
          <a:prstGeom prst="rect">
            <a:avLst/>
          </a:prstGeom>
        </p:spPr>
      </p:pic>
      <p:grpSp>
        <p:nvGrpSpPr>
          <p:cNvPr id="1881" name="Group 1881"/>
          <p:cNvGrpSpPr/>
          <p:nvPr/>
        </p:nvGrpSpPr>
        <p:grpSpPr>
          <a:xfrm>
            <a:off x="18922080" y="7105376"/>
            <a:ext cx="1013959" cy="774516"/>
            <a:chOff x="0" y="0"/>
            <a:chExt cx="1013957" cy="774515"/>
          </a:xfrm>
        </p:grpSpPr>
        <p:sp>
          <p:nvSpPr>
            <p:cNvPr id="1879" name="Shape 1879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Odette</a:t>
              </a:r>
            </a:p>
          </p:txBody>
        </p:sp>
      </p:grpSp>
      <p:grpSp>
        <p:nvGrpSpPr>
          <p:cNvPr id="1884" name="Group 1884"/>
          <p:cNvGrpSpPr/>
          <p:nvPr/>
        </p:nvGrpSpPr>
        <p:grpSpPr>
          <a:xfrm>
            <a:off x="16964149" y="11059670"/>
            <a:ext cx="1013959" cy="774517"/>
            <a:chOff x="0" y="0"/>
            <a:chExt cx="1013957" cy="774515"/>
          </a:xfrm>
        </p:grpSpPr>
        <p:sp>
          <p:nvSpPr>
            <p:cNvPr id="1882" name="Shape 1882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grpSp>
        <p:nvGrpSpPr>
          <p:cNvPr id="1889" name="Group 1889"/>
          <p:cNvGrpSpPr/>
          <p:nvPr/>
        </p:nvGrpSpPr>
        <p:grpSpPr>
          <a:xfrm>
            <a:off x="10176504" y="8996960"/>
            <a:ext cx="2254582" cy="2577498"/>
            <a:chOff x="0" y="0"/>
            <a:chExt cx="2254581" cy="2577496"/>
          </a:xfrm>
        </p:grpSpPr>
        <p:pic>
          <p:nvPicPr>
            <p:cNvPr id="1885" name="pasted-image.tiff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0" r="0" b="0"/>
            <a:stretch>
              <a:fillRect/>
            </a:stretch>
          </p:blipFill>
          <p:spPr>
            <a:xfrm>
              <a:off x="664461" y="0"/>
              <a:ext cx="1590121" cy="1295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88" name="Group 1888"/>
            <p:cNvGrpSpPr/>
            <p:nvPr/>
          </p:nvGrpSpPr>
          <p:grpSpPr>
            <a:xfrm>
              <a:off x="0" y="398203"/>
              <a:ext cx="1711351" cy="2179294"/>
              <a:chOff x="17859" y="0"/>
              <a:chExt cx="1711350" cy="2179292"/>
            </a:xfrm>
          </p:grpSpPr>
          <p:pic>
            <p:nvPicPr>
              <p:cNvPr id="1886" name="image40.ti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rcRect l="62" t="1012" r="123" b="1213"/>
              <a:stretch>
                <a:fillRect/>
              </a:stretch>
            </p:blipFill>
            <p:spPr>
              <a:xfrm>
                <a:off x="391344" y="-1"/>
                <a:ext cx="1337867" cy="18609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31" y="0"/>
                    </a:moveTo>
                    <a:lnTo>
                      <a:pt x="4857" y="1723"/>
                    </a:lnTo>
                    <a:lnTo>
                      <a:pt x="13" y="3667"/>
                    </a:lnTo>
                    <a:lnTo>
                      <a:pt x="0" y="12769"/>
                    </a:lnTo>
                    <a:lnTo>
                      <a:pt x="0" y="16736"/>
                    </a:lnTo>
                    <a:lnTo>
                      <a:pt x="2179" y="17620"/>
                    </a:lnTo>
                    <a:cubicBezTo>
                      <a:pt x="3381" y="18105"/>
                      <a:pt x="4663" y="18421"/>
                      <a:pt x="5030" y="18320"/>
                    </a:cubicBezTo>
                    <a:cubicBezTo>
                      <a:pt x="5445" y="18206"/>
                      <a:pt x="5771" y="18339"/>
                      <a:pt x="5901" y="18679"/>
                    </a:cubicBezTo>
                    <a:cubicBezTo>
                      <a:pt x="6015" y="18979"/>
                      <a:pt x="7499" y="19796"/>
                      <a:pt x="9208" y="20504"/>
                    </a:cubicBezTo>
                    <a:cubicBezTo>
                      <a:pt x="10673" y="21111"/>
                      <a:pt x="11464" y="21427"/>
                      <a:pt x="12373" y="21600"/>
                    </a:cubicBezTo>
                    <a:cubicBezTo>
                      <a:pt x="12464" y="21578"/>
                      <a:pt x="12800" y="21560"/>
                      <a:pt x="12834" y="21536"/>
                    </a:cubicBezTo>
                    <a:cubicBezTo>
                      <a:pt x="13746" y="20880"/>
                      <a:pt x="20877" y="18146"/>
                      <a:pt x="21248" y="18311"/>
                    </a:cubicBezTo>
                    <a:cubicBezTo>
                      <a:pt x="21428" y="18391"/>
                      <a:pt x="21560" y="15219"/>
                      <a:pt x="21600" y="11134"/>
                    </a:cubicBezTo>
                    <a:cubicBezTo>
                      <a:pt x="21565" y="6601"/>
                      <a:pt x="21438" y="4542"/>
                      <a:pt x="21081" y="4533"/>
                    </a:cubicBezTo>
                    <a:cubicBezTo>
                      <a:pt x="20491" y="4519"/>
                      <a:pt x="10416" y="555"/>
                      <a:pt x="9746" y="74"/>
                    </a:cubicBezTo>
                    <a:cubicBezTo>
                      <a:pt x="9704" y="43"/>
                      <a:pt x="9306" y="28"/>
                      <a:pt x="913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887" name="Shape 1887"/>
              <p:cNvSpPr/>
              <p:nvPr/>
            </p:nvSpPr>
            <p:spPr>
              <a:xfrm>
                <a:off x="17859" y="1807373"/>
                <a:ext cx="1588575" cy="371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b="1" sz="20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>
                  <a:defRPr sz="1600"/>
                </a:pPr>
                <a:r>
                  <a:rPr sz="2000"/>
                  <a:t>SIS. GEL</a:t>
                </a:r>
              </a:p>
            </p:txBody>
          </p:sp>
        </p:grpSp>
      </p:grpSp>
      <p:grpSp>
        <p:nvGrpSpPr>
          <p:cNvPr id="1892" name="Group 1892"/>
          <p:cNvGrpSpPr/>
          <p:nvPr/>
        </p:nvGrpSpPr>
        <p:grpSpPr>
          <a:xfrm>
            <a:off x="12772106" y="11040753"/>
            <a:ext cx="1013959" cy="774517"/>
            <a:chOff x="0" y="0"/>
            <a:chExt cx="1013957" cy="774515"/>
          </a:xfrm>
        </p:grpSpPr>
        <p:sp>
          <p:nvSpPr>
            <p:cNvPr id="1890" name="Shape 1890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NFS</a:t>
              </a:r>
            </a:p>
          </p:txBody>
        </p:sp>
      </p:grpSp>
      <p:grpSp>
        <p:nvGrpSpPr>
          <p:cNvPr id="1895" name="Group 1895"/>
          <p:cNvGrpSpPr/>
          <p:nvPr/>
        </p:nvGrpSpPr>
        <p:grpSpPr>
          <a:xfrm>
            <a:off x="5301977" y="6630365"/>
            <a:ext cx="1013959" cy="774517"/>
            <a:chOff x="0" y="0"/>
            <a:chExt cx="1013957" cy="774515"/>
          </a:xfrm>
        </p:grpSpPr>
        <p:sp>
          <p:nvSpPr>
            <p:cNvPr id="1893" name="Shape 1893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grpSp>
        <p:nvGrpSpPr>
          <p:cNvPr id="1898" name="Group 1898"/>
          <p:cNvGrpSpPr/>
          <p:nvPr/>
        </p:nvGrpSpPr>
        <p:grpSpPr>
          <a:xfrm>
            <a:off x="8250021" y="10714074"/>
            <a:ext cx="1013959" cy="774517"/>
            <a:chOff x="0" y="0"/>
            <a:chExt cx="1013957" cy="774515"/>
          </a:xfrm>
        </p:grpSpPr>
        <p:sp>
          <p:nvSpPr>
            <p:cNvPr id="1896" name="Shape 1896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grpSp>
        <p:nvGrpSpPr>
          <p:cNvPr id="1901" name="Group 1901"/>
          <p:cNvGrpSpPr/>
          <p:nvPr/>
        </p:nvGrpSpPr>
        <p:grpSpPr>
          <a:xfrm>
            <a:off x="4880093" y="4417554"/>
            <a:ext cx="560516" cy="560518"/>
            <a:chOff x="0" y="0"/>
            <a:chExt cx="560515" cy="560517"/>
          </a:xfrm>
        </p:grpSpPr>
        <p:sp>
          <p:nvSpPr>
            <p:cNvPr id="1899" name="Shape 1899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6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904" name="Group 1904"/>
          <p:cNvGrpSpPr/>
          <p:nvPr/>
        </p:nvGrpSpPr>
        <p:grpSpPr>
          <a:xfrm>
            <a:off x="7023217" y="10596898"/>
            <a:ext cx="560516" cy="560518"/>
            <a:chOff x="0" y="0"/>
            <a:chExt cx="560515" cy="560517"/>
          </a:xfrm>
        </p:grpSpPr>
        <p:sp>
          <p:nvSpPr>
            <p:cNvPr id="1902" name="Shape 1902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03" name="Shape 1903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907" name="Group 1907"/>
          <p:cNvGrpSpPr/>
          <p:nvPr/>
        </p:nvGrpSpPr>
        <p:grpSpPr>
          <a:xfrm>
            <a:off x="9844999" y="9400320"/>
            <a:ext cx="560516" cy="560518"/>
            <a:chOff x="0" y="0"/>
            <a:chExt cx="560515" cy="560517"/>
          </a:xfrm>
        </p:grpSpPr>
        <p:sp>
          <p:nvSpPr>
            <p:cNvPr id="1905" name="Shape 1905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910" name="Group 1910"/>
          <p:cNvGrpSpPr/>
          <p:nvPr/>
        </p:nvGrpSpPr>
        <p:grpSpPr>
          <a:xfrm>
            <a:off x="14613452" y="10821074"/>
            <a:ext cx="560516" cy="560518"/>
            <a:chOff x="0" y="0"/>
            <a:chExt cx="560515" cy="560517"/>
          </a:xfrm>
        </p:grpSpPr>
        <p:sp>
          <p:nvSpPr>
            <p:cNvPr id="1908" name="Shape 1908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913" name="Group 1913"/>
          <p:cNvGrpSpPr/>
          <p:nvPr/>
        </p:nvGrpSpPr>
        <p:grpSpPr>
          <a:xfrm>
            <a:off x="18131749" y="9543195"/>
            <a:ext cx="560516" cy="560518"/>
            <a:chOff x="0" y="0"/>
            <a:chExt cx="560515" cy="560517"/>
          </a:xfrm>
        </p:grpSpPr>
        <p:sp>
          <p:nvSpPr>
            <p:cNvPr id="1911" name="Shape 1911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916" name="Group 1916"/>
          <p:cNvGrpSpPr/>
          <p:nvPr/>
        </p:nvGrpSpPr>
        <p:grpSpPr>
          <a:xfrm>
            <a:off x="17863858" y="3721839"/>
            <a:ext cx="560516" cy="560518"/>
            <a:chOff x="0" y="0"/>
            <a:chExt cx="560515" cy="560517"/>
          </a:xfrm>
        </p:grpSpPr>
        <p:sp>
          <p:nvSpPr>
            <p:cNvPr id="1914" name="Shape 1914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919" name="Group 1919"/>
          <p:cNvGrpSpPr/>
          <p:nvPr/>
        </p:nvGrpSpPr>
        <p:grpSpPr>
          <a:xfrm>
            <a:off x="19148801" y="11513302"/>
            <a:ext cx="560516" cy="560518"/>
            <a:chOff x="0" y="0"/>
            <a:chExt cx="560515" cy="560517"/>
          </a:xfrm>
        </p:grpSpPr>
        <p:sp>
          <p:nvSpPr>
            <p:cNvPr id="1917" name="Shape 1917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7</a:t>
              </a:r>
            </a:p>
          </p:txBody>
        </p:sp>
      </p:grpSp>
      <p:grpSp>
        <p:nvGrpSpPr>
          <p:cNvPr id="1922" name="Group 1922"/>
          <p:cNvGrpSpPr/>
          <p:nvPr/>
        </p:nvGrpSpPr>
        <p:grpSpPr>
          <a:xfrm>
            <a:off x="15987692" y="12674162"/>
            <a:ext cx="560516" cy="560518"/>
            <a:chOff x="0" y="0"/>
            <a:chExt cx="560515" cy="560517"/>
          </a:xfrm>
        </p:grpSpPr>
        <p:sp>
          <p:nvSpPr>
            <p:cNvPr id="1920" name="Shape 1920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21" name="Shape 1921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8</a:t>
              </a:r>
            </a:p>
          </p:txBody>
        </p:sp>
      </p:grpSp>
      <p:pic>
        <p:nvPicPr>
          <p:cNvPr id="1923" name="image39.tif"/>
          <p:cNvPicPr>
            <a:picLocks noChangeAspect="1"/>
          </p:cNvPicPr>
          <p:nvPr/>
        </p:nvPicPr>
        <p:blipFill>
          <a:blip r:embed="rId6">
            <a:extLst/>
          </a:blip>
          <a:srcRect l="3125" t="3320" r="1839" b="2941"/>
          <a:stretch>
            <a:fillRect/>
          </a:stretch>
        </p:blipFill>
        <p:spPr>
          <a:xfrm>
            <a:off x="17751768" y="4745640"/>
            <a:ext cx="785020" cy="77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99" y="0"/>
                </a:moveTo>
                <a:cubicBezTo>
                  <a:pt x="10717" y="639"/>
                  <a:pt x="9082" y="1803"/>
                  <a:pt x="5951" y="4074"/>
                </a:cubicBezTo>
                <a:lnTo>
                  <a:pt x="0" y="8392"/>
                </a:lnTo>
                <a:cubicBezTo>
                  <a:pt x="148" y="8735"/>
                  <a:pt x="243" y="9203"/>
                  <a:pt x="448" y="9433"/>
                </a:cubicBezTo>
                <a:cubicBezTo>
                  <a:pt x="1524" y="10638"/>
                  <a:pt x="1524" y="10763"/>
                  <a:pt x="448" y="11182"/>
                </a:cubicBezTo>
                <a:cubicBezTo>
                  <a:pt x="262" y="11254"/>
                  <a:pt x="170" y="11542"/>
                  <a:pt x="44" y="11747"/>
                </a:cubicBezTo>
                <a:cubicBezTo>
                  <a:pt x="147" y="11917"/>
                  <a:pt x="252" y="12113"/>
                  <a:pt x="382" y="12223"/>
                </a:cubicBezTo>
                <a:cubicBezTo>
                  <a:pt x="1353" y="13040"/>
                  <a:pt x="1353" y="13250"/>
                  <a:pt x="382" y="14337"/>
                </a:cubicBezTo>
                <a:cubicBezTo>
                  <a:pt x="277" y="14455"/>
                  <a:pt x="202" y="14750"/>
                  <a:pt x="109" y="14924"/>
                </a:cubicBezTo>
                <a:lnTo>
                  <a:pt x="4444" y="18245"/>
                </a:lnTo>
                <a:lnTo>
                  <a:pt x="8813" y="21600"/>
                </a:lnTo>
                <a:cubicBezTo>
                  <a:pt x="10238" y="20974"/>
                  <a:pt x="11933" y="19769"/>
                  <a:pt x="15201" y="17415"/>
                </a:cubicBezTo>
                <a:lnTo>
                  <a:pt x="21371" y="12987"/>
                </a:lnTo>
                <a:cubicBezTo>
                  <a:pt x="21297" y="12807"/>
                  <a:pt x="21255" y="12416"/>
                  <a:pt x="21174" y="12333"/>
                </a:cubicBezTo>
                <a:cubicBezTo>
                  <a:pt x="20511" y="11661"/>
                  <a:pt x="20511" y="11289"/>
                  <a:pt x="21174" y="10617"/>
                </a:cubicBezTo>
                <a:cubicBezTo>
                  <a:pt x="21356" y="10432"/>
                  <a:pt x="21468" y="9743"/>
                  <a:pt x="21600" y="9112"/>
                </a:cubicBezTo>
                <a:cubicBezTo>
                  <a:pt x="21587" y="9103"/>
                  <a:pt x="21592" y="8810"/>
                  <a:pt x="21578" y="8824"/>
                </a:cubicBezTo>
                <a:cubicBezTo>
                  <a:pt x="20678" y="9737"/>
                  <a:pt x="18599" y="7909"/>
                  <a:pt x="18957" y="6521"/>
                </a:cubicBezTo>
                <a:cubicBezTo>
                  <a:pt x="19223" y="5493"/>
                  <a:pt x="18333" y="4386"/>
                  <a:pt x="15452" y="2181"/>
                </a:cubicBezTo>
                <a:cubicBezTo>
                  <a:pt x="13958" y="1038"/>
                  <a:pt x="13033" y="429"/>
                  <a:pt x="1209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1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699" y="8316068"/>
            <a:ext cx="15249100" cy="5198035"/>
          </a:xfrm>
          <a:prstGeom prst="rect">
            <a:avLst/>
          </a:prstGeom>
        </p:spPr>
      </p:pic>
      <p:sp>
        <p:nvSpPr>
          <p:cNvPr id="1933" name="Shape 1933"/>
          <p:cNvSpPr/>
          <p:nvPr/>
        </p:nvSpPr>
        <p:spPr>
          <a:xfrm>
            <a:off x="2898625" y="-21560"/>
            <a:ext cx="16166153" cy="1295047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1934" name="Shape 1934"/>
          <p:cNvSpPr/>
          <p:nvPr/>
        </p:nvSpPr>
        <p:spPr>
          <a:xfrm>
            <a:off x="3174145" y="223135"/>
            <a:ext cx="15246033" cy="80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CENÁRIO DO PROCESSO Sistema Gestão de Telefonia</a:t>
            </a:r>
          </a:p>
        </p:txBody>
      </p:sp>
      <p:grpSp>
        <p:nvGrpSpPr>
          <p:cNvPr id="1937" name="Group 1937"/>
          <p:cNvGrpSpPr/>
          <p:nvPr/>
        </p:nvGrpSpPr>
        <p:grpSpPr>
          <a:xfrm>
            <a:off x="13928940" y="8660635"/>
            <a:ext cx="1099299" cy="1958359"/>
            <a:chOff x="0" y="0"/>
            <a:chExt cx="1099298" cy="1958357"/>
          </a:xfrm>
        </p:grpSpPr>
        <p:pic>
          <p:nvPicPr>
            <p:cNvPr id="1935" name="image42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47" r="9289" b="1110"/>
            <a:stretch>
              <a:fillRect/>
            </a:stretch>
          </p:blipFill>
          <p:spPr>
            <a:xfrm>
              <a:off x="13844" y="0"/>
              <a:ext cx="1085455" cy="160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69" y="0"/>
                  </a:moveTo>
                  <a:lnTo>
                    <a:pt x="4810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8"/>
                  </a:lnTo>
                  <a:lnTo>
                    <a:pt x="0" y="10827"/>
                  </a:lnTo>
                  <a:lnTo>
                    <a:pt x="0" y="12770"/>
                  </a:lnTo>
                  <a:lnTo>
                    <a:pt x="0" y="16551"/>
                  </a:lnTo>
                  <a:lnTo>
                    <a:pt x="1666" y="17201"/>
                  </a:lnTo>
                  <a:lnTo>
                    <a:pt x="2369" y="17446"/>
                  </a:lnTo>
                  <a:cubicBezTo>
                    <a:pt x="3282" y="17784"/>
                    <a:pt x="4247" y="18107"/>
                    <a:pt x="4517" y="18107"/>
                  </a:cubicBezTo>
                  <a:cubicBezTo>
                    <a:pt x="4836" y="18107"/>
                    <a:pt x="5783" y="18491"/>
                    <a:pt x="6626" y="18953"/>
                  </a:cubicBezTo>
                  <a:cubicBezTo>
                    <a:pt x="6939" y="19124"/>
                    <a:pt x="7419" y="19294"/>
                    <a:pt x="7850" y="19496"/>
                  </a:cubicBezTo>
                  <a:cubicBezTo>
                    <a:pt x="10295" y="20476"/>
                    <a:pt x="12067" y="21289"/>
                    <a:pt x="11870" y="21504"/>
                  </a:cubicBezTo>
                  <a:cubicBezTo>
                    <a:pt x="11837" y="21540"/>
                    <a:pt x="12304" y="21568"/>
                    <a:pt x="12447" y="21600"/>
                  </a:cubicBezTo>
                  <a:cubicBezTo>
                    <a:pt x="12724" y="21574"/>
                    <a:pt x="13075" y="21546"/>
                    <a:pt x="13047" y="21515"/>
                  </a:cubicBezTo>
                  <a:cubicBezTo>
                    <a:pt x="12882" y="21335"/>
                    <a:pt x="14754" y="20417"/>
                    <a:pt x="17185" y="19464"/>
                  </a:cubicBezTo>
                  <a:lnTo>
                    <a:pt x="19428" y="18580"/>
                  </a:lnTo>
                  <a:lnTo>
                    <a:pt x="21600" y="17675"/>
                  </a:lnTo>
                  <a:lnTo>
                    <a:pt x="21600" y="11215"/>
                  </a:lnTo>
                  <a:lnTo>
                    <a:pt x="21600" y="11194"/>
                  </a:lnTo>
                  <a:lnTo>
                    <a:pt x="21600" y="4718"/>
                  </a:lnTo>
                  <a:lnTo>
                    <a:pt x="16056" y="2593"/>
                  </a:lnTo>
                  <a:cubicBezTo>
                    <a:pt x="13007" y="1430"/>
                    <a:pt x="10371" y="327"/>
                    <a:pt x="10204" y="144"/>
                  </a:cubicBezTo>
                  <a:cubicBezTo>
                    <a:pt x="10152" y="88"/>
                    <a:pt x="9586" y="47"/>
                    <a:pt x="916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936" name="Shape 1936"/>
            <p:cNvSpPr/>
            <p:nvPr/>
          </p:nvSpPr>
          <p:spPr>
            <a:xfrm>
              <a:off x="0" y="1586437"/>
              <a:ext cx="807419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18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SAP</a:t>
              </a:r>
            </a:p>
          </p:txBody>
        </p:sp>
      </p:grpSp>
      <p:grpSp>
        <p:nvGrpSpPr>
          <p:cNvPr id="1940" name="Group 1940"/>
          <p:cNvGrpSpPr/>
          <p:nvPr/>
        </p:nvGrpSpPr>
        <p:grpSpPr>
          <a:xfrm>
            <a:off x="6016298" y="10191249"/>
            <a:ext cx="1588575" cy="2084596"/>
            <a:chOff x="0" y="0"/>
            <a:chExt cx="1588573" cy="2084595"/>
          </a:xfrm>
        </p:grpSpPr>
        <p:pic>
          <p:nvPicPr>
            <p:cNvPr id="1938" name="image44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105" r="11" b="1102"/>
            <a:stretch>
              <a:fillRect/>
            </a:stretch>
          </p:blipFill>
          <p:spPr>
            <a:xfrm>
              <a:off x="317534" y="-1"/>
              <a:ext cx="1085058" cy="1467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81" y="0"/>
                  </a:moveTo>
                  <a:cubicBezTo>
                    <a:pt x="12685" y="119"/>
                    <a:pt x="12171" y="270"/>
                    <a:pt x="11590" y="537"/>
                  </a:cubicBezTo>
                  <a:cubicBezTo>
                    <a:pt x="10647" y="971"/>
                    <a:pt x="7662" y="2211"/>
                    <a:pt x="4946" y="3283"/>
                  </a:cubicBezTo>
                  <a:lnTo>
                    <a:pt x="0" y="5228"/>
                  </a:lnTo>
                  <a:lnTo>
                    <a:pt x="0" y="9065"/>
                  </a:lnTo>
                  <a:lnTo>
                    <a:pt x="0" y="10461"/>
                  </a:lnTo>
                  <a:lnTo>
                    <a:pt x="0" y="10800"/>
                  </a:lnTo>
                  <a:lnTo>
                    <a:pt x="0" y="13539"/>
                  </a:lnTo>
                  <a:lnTo>
                    <a:pt x="0" y="18382"/>
                  </a:lnTo>
                  <a:lnTo>
                    <a:pt x="1493" y="19316"/>
                  </a:lnTo>
                  <a:cubicBezTo>
                    <a:pt x="2314" y="19828"/>
                    <a:pt x="3664" y="20460"/>
                    <a:pt x="4495" y="20718"/>
                  </a:cubicBezTo>
                  <a:cubicBezTo>
                    <a:pt x="5031" y="20884"/>
                    <a:pt x="5370" y="21075"/>
                    <a:pt x="5562" y="21250"/>
                  </a:cubicBezTo>
                  <a:cubicBezTo>
                    <a:pt x="6397" y="21312"/>
                    <a:pt x="7037" y="21400"/>
                    <a:pt x="7126" y="21507"/>
                  </a:cubicBezTo>
                  <a:cubicBezTo>
                    <a:pt x="7159" y="21546"/>
                    <a:pt x="7727" y="21566"/>
                    <a:pt x="7956" y="21600"/>
                  </a:cubicBezTo>
                  <a:cubicBezTo>
                    <a:pt x="8112" y="21567"/>
                    <a:pt x="8478" y="21543"/>
                    <a:pt x="8509" y="21507"/>
                  </a:cubicBezTo>
                  <a:cubicBezTo>
                    <a:pt x="8562" y="21443"/>
                    <a:pt x="9193" y="21401"/>
                    <a:pt x="9623" y="21355"/>
                  </a:cubicBezTo>
                  <a:cubicBezTo>
                    <a:pt x="9803" y="21100"/>
                    <a:pt x="10644" y="20626"/>
                    <a:pt x="11961" y="20134"/>
                  </a:cubicBezTo>
                  <a:lnTo>
                    <a:pt x="14774" y="19094"/>
                  </a:lnTo>
                  <a:lnTo>
                    <a:pt x="17144" y="20099"/>
                  </a:lnTo>
                  <a:cubicBezTo>
                    <a:pt x="18314" y="20595"/>
                    <a:pt x="19154" y="21100"/>
                    <a:pt x="19293" y="21355"/>
                  </a:cubicBezTo>
                  <a:cubicBezTo>
                    <a:pt x="19746" y="21401"/>
                    <a:pt x="20362" y="21442"/>
                    <a:pt x="20431" y="21507"/>
                  </a:cubicBezTo>
                  <a:lnTo>
                    <a:pt x="20296" y="19299"/>
                  </a:lnTo>
                  <a:cubicBezTo>
                    <a:pt x="20172" y="17219"/>
                    <a:pt x="20273" y="16710"/>
                    <a:pt x="20865" y="16542"/>
                  </a:cubicBezTo>
                  <a:cubicBezTo>
                    <a:pt x="20984" y="16508"/>
                    <a:pt x="21074" y="16382"/>
                    <a:pt x="21158" y="16250"/>
                  </a:cubicBezTo>
                  <a:cubicBezTo>
                    <a:pt x="21436" y="15622"/>
                    <a:pt x="21599" y="13054"/>
                    <a:pt x="21600" y="8049"/>
                  </a:cubicBezTo>
                  <a:lnTo>
                    <a:pt x="21600" y="8014"/>
                  </a:lnTo>
                  <a:lnTo>
                    <a:pt x="21600" y="3253"/>
                  </a:lnTo>
                  <a:lnTo>
                    <a:pt x="17128" y="1501"/>
                  </a:lnTo>
                  <a:lnTo>
                    <a:pt x="1328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939" name="Shape 1939"/>
            <p:cNvSpPr/>
            <p:nvPr/>
          </p:nvSpPr>
          <p:spPr>
            <a:xfrm>
              <a:off x="0" y="1374127"/>
              <a:ext cx="1588574" cy="710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Email Server</a:t>
              </a:r>
            </a:p>
          </p:txBody>
        </p:sp>
      </p:grpSp>
      <p:grpSp>
        <p:nvGrpSpPr>
          <p:cNvPr id="1943" name="Group 1943"/>
          <p:cNvGrpSpPr/>
          <p:nvPr/>
        </p:nvGrpSpPr>
        <p:grpSpPr>
          <a:xfrm>
            <a:off x="8354778" y="7980881"/>
            <a:ext cx="9316700" cy="560518"/>
            <a:chOff x="-2438083" y="484728"/>
            <a:chExt cx="9316699" cy="560517"/>
          </a:xfrm>
        </p:grpSpPr>
        <p:sp>
          <p:nvSpPr>
            <p:cNvPr id="1941" name="Shape 1941"/>
            <p:cNvSpPr/>
            <p:nvPr/>
          </p:nvSpPr>
          <p:spPr>
            <a:xfrm>
              <a:off x="-2438084" y="484728"/>
              <a:ext cx="9316700" cy="560518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1209678" y="523358"/>
              <a:ext cx="2938632" cy="483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algn="l" defTabSz="1155278">
                <a:lnSpc>
                  <a:spcPct val="120000"/>
                </a:lnSpc>
                <a:defRPr b="1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REDE INTERNA</a:t>
              </a:r>
            </a:p>
          </p:txBody>
        </p:sp>
      </p:grpSp>
      <p:pic>
        <p:nvPicPr>
          <p:cNvPr id="1944" name="image39.tif"/>
          <p:cNvPicPr>
            <a:picLocks noChangeAspect="1"/>
          </p:cNvPicPr>
          <p:nvPr/>
        </p:nvPicPr>
        <p:blipFill>
          <a:blip r:embed="rId5">
            <a:extLst/>
          </a:blip>
          <a:srcRect l="3125" t="3320" r="1839" b="2941"/>
          <a:stretch>
            <a:fillRect/>
          </a:stretch>
        </p:blipFill>
        <p:spPr>
          <a:xfrm>
            <a:off x="3593854" y="3614772"/>
            <a:ext cx="785020" cy="77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99" y="0"/>
                </a:moveTo>
                <a:cubicBezTo>
                  <a:pt x="10717" y="639"/>
                  <a:pt x="9082" y="1803"/>
                  <a:pt x="5951" y="4074"/>
                </a:cubicBezTo>
                <a:lnTo>
                  <a:pt x="0" y="8392"/>
                </a:lnTo>
                <a:cubicBezTo>
                  <a:pt x="148" y="8735"/>
                  <a:pt x="243" y="9203"/>
                  <a:pt x="448" y="9433"/>
                </a:cubicBezTo>
                <a:cubicBezTo>
                  <a:pt x="1524" y="10638"/>
                  <a:pt x="1524" y="10763"/>
                  <a:pt x="448" y="11182"/>
                </a:cubicBezTo>
                <a:cubicBezTo>
                  <a:pt x="262" y="11254"/>
                  <a:pt x="170" y="11542"/>
                  <a:pt x="44" y="11747"/>
                </a:cubicBezTo>
                <a:cubicBezTo>
                  <a:pt x="147" y="11917"/>
                  <a:pt x="252" y="12113"/>
                  <a:pt x="382" y="12223"/>
                </a:cubicBezTo>
                <a:cubicBezTo>
                  <a:pt x="1353" y="13040"/>
                  <a:pt x="1353" y="13250"/>
                  <a:pt x="382" y="14337"/>
                </a:cubicBezTo>
                <a:cubicBezTo>
                  <a:pt x="277" y="14455"/>
                  <a:pt x="202" y="14750"/>
                  <a:pt x="109" y="14924"/>
                </a:cubicBezTo>
                <a:lnTo>
                  <a:pt x="4444" y="18245"/>
                </a:lnTo>
                <a:lnTo>
                  <a:pt x="8813" y="21600"/>
                </a:lnTo>
                <a:cubicBezTo>
                  <a:pt x="10238" y="20974"/>
                  <a:pt x="11933" y="19769"/>
                  <a:pt x="15201" y="17415"/>
                </a:cubicBezTo>
                <a:lnTo>
                  <a:pt x="21371" y="12987"/>
                </a:lnTo>
                <a:cubicBezTo>
                  <a:pt x="21297" y="12807"/>
                  <a:pt x="21255" y="12416"/>
                  <a:pt x="21174" y="12333"/>
                </a:cubicBezTo>
                <a:cubicBezTo>
                  <a:pt x="20511" y="11661"/>
                  <a:pt x="20511" y="11289"/>
                  <a:pt x="21174" y="10617"/>
                </a:cubicBezTo>
                <a:cubicBezTo>
                  <a:pt x="21356" y="10432"/>
                  <a:pt x="21468" y="9743"/>
                  <a:pt x="21600" y="9112"/>
                </a:cubicBezTo>
                <a:cubicBezTo>
                  <a:pt x="21587" y="9103"/>
                  <a:pt x="21592" y="8810"/>
                  <a:pt x="21578" y="8824"/>
                </a:cubicBezTo>
                <a:cubicBezTo>
                  <a:pt x="20678" y="9737"/>
                  <a:pt x="18599" y="7909"/>
                  <a:pt x="18957" y="6521"/>
                </a:cubicBezTo>
                <a:cubicBezTo>
                  <a:pt x="19223" y="5493"/>
                  <a:pt x="18333" y="4386"/>
                  <a:pt x="15452" y="2181"/>
                </a:cubicBezTo>
                <a:cubicBezTo>
                  <a:pt x="13958" y="1038"/>
                  <a:pt x="13033" y="429"/>
                  <a:pt x="1209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947" name="Group 1947"/>
          <p:cNvGrpSpPr/>
          <p:nvPr/>
        </p:nvGrpSpPr>
        <p:grpSpPr>
          <a:xfrm>
            <a:off x="4261554" y="1716171"/>
            <a:ext cx="2185264" cy="2890783"/>
            <a:chOff x="-315145" y="1824088"/>
            <a:chExt cx="2185263" cy="2890782"/>
          </a:xfrm>
        </p:grpSpPr>
        <p:pic>
          <p:nvPicPr>
            <p:cNvPr id="1945" name="image24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35719" y="2661046"/>
              <a:ext cx="1882673" cy="2053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6" name="Shape 1946"/>
            <p:cNvSpPr/>
            <p:nvPr/>
          </p:nvSpPr>
          <p:spPr>
            <a:xfrm>
              <a:off x="-315146" y="1824088"/>
              <a:ext cx="2185264" cy="1055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20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Fornecedor de</a:t>
              </a:r>
            </a:p>
            <a:p>
              <a:pPr defTabSz="584200">
                <a:defRPr i="1" sz="20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Telecom</a:t>
              </a:r>
            </a:p>
          </p:txBody>
        </p:sp>
      </p:grpSp>
      <p:pic>
        <p:nvPicPr>
          <p:cNvPr id="1948" name="image39.tif"/>
          <p:cNvPicPr>
            <a:picLocks noChangeAspect="1"/>
          </p:cNvPicPr>
          <p:nvPr/>
        </p:nvPicPr>
        <p:blipFill>
          <a:blip r:embed="rId5">
            <a:extLst/>
          </a:blip>
          <a:srcRect l="3125" t="3320" r="1839" b="2941"/>
          <a:stretch>
            <a:fillRect/>
          </a:stretch>
        </p:blipFill>
        <p:spPr>
          <a:xfrm>
            <a:off x="17791442" y="4442031"/>
            <a:ext cx="785019" cy="77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99" y="0"/>
                </a:moveTo>
                <a:cubicBezTo>
                  <a:pt x="10717" y="639"/>
                  <a:pt x="9082" y="1803"/>
                  <a:pt x="5951" y="4074"/>
                </a:cubicBezTo>
                <a:lnTo>
                  <a:pt x="0" y="8392"/>
                </a:lnTo>
                <a:cubicBezTo>
                  <a:pt x="148" y="8735"/>
                  <a:pt x="243" y="9203"/>
                  <a:pt x="448" y="9433"/>
                </a:cubicBezTo>
                <a:cubicBezTo>
                  <a:pt x="1524" y="10638"/>
                  <a:pt x="1524" y="10763"/>
                  <a:pt x="448" y="11182"/>
                </a:cubicBezTo>
                <a:cubicBezTo>
                  <a:pt x="262" y="11254"/>
                  <a:pt x="170" y="11542"/>
                  <a:pt x="44" y="11747"/>
                </a:cubicBezTo>
                <a:cubicBezTo>
                  <a:pt x="147" y="11917"/>
                  <a:pt x="252" y="12113"/>
                  <a:pt x="382" y="12223"/>
                </a:cubicBezTo>
                <a:cubicBezTo>
                  <a:pt x="1353" y="13040"/>
                  <a:pt x="1353" y="13250"/>
                  <a:pt x="382" y="14337"/>
                </a:cubicBezTo>
                <a:cubicBezTo>
                  <a:pt x="277" y="14455"/>
                  <a:pt x="202" y="14750"/>
                  <a:pt x="109" y="14924"/>
                </a:cubicBezTo>
                <a:lnTo>
                  <a:pt x="4444" y="18245"/>
                </a:lnTo>
                <a:lnTo>
                  <a:pt x="8813" y="21600"/>
                </a:lnTo>
                <a:cubicBezTo>
                  <a:pt x="10238" y="20974"/>
                  <a:pt x="11933" y="19769"/>
                  <a:pt x="15201" y="17415"/>
                </a:cubicBezTo>
                <a:lnTo>
                  <a:pt x="21371" y="12987"/>
                </a:lnTo>
                <a:cubicBezTo>
                  <a:pt x="21297" y="12807"/>
                  <a:pt x="21255" y="12416"/>
                  <a:pt x="21174" y="12333"/>
                </a:cubicBezTo>
                <a:cubicBezTo>
                  <a:pt x="20511" y="11661"/>
                  <a:pt x="20511" y="11289"/>
                  <a:pt x="21174" y="10617"/>
                </a:cubicBezTo>
                <a:cubicBezTo>
                  <a:pt x="21356" y="10432"/>
                  <a:pt x="21468" y="9743"/>
                  <a:pt x="21600" y="9112"/>
                </a:cubicBezTo>
                <a:cubicBezTo>
                  <a:pt x="21587" y="9103"/>
                  <a:pt x="21592" y="8810"/>
                  <a:pt x="21578" y="8824"/>
                </a:cubicBezTo>
                <a:cubicBezTo>
                  <a:pt x="20678" y="9737"/>
                  <a:pt x="18599" y="7909"/>
                  <a:pt x="18957" y="6521"/>
                </a:cubicBezTo>
                <a:cubicBezTo>
                  <a:pt x="19223" y="5493"/>
                  <a:pt x="18333" y="4386"/>
                  <a:pt x="15452" y="2181"/>
                </a:cubicBezTo>
                <a:cubicBezTo>
                  <a:pt x="13958" y="1038"/>
                  <a:pt x="13033" y="429"/>
                  <a:pt x="1209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49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67346" y="12208084"/>
            <a:ext cx="1249307" cy="1136212"/>
          </a:xfrm>
          <a:prstGeom prst="rect">
            <a:avLst/>
          </a:prstGeom>
          <a:ln w="12700">
            <a:miter lim="400000"/>
          </a:ln>
        </p:spPr>
      </p:pic>
      <p:sp>
        <p:nvSpPr>
          <p:cNvPr id="2003" name="Shape 2003"/>
          <p:cNvSpPr/>
          <p:nvPr/>
        </p:nvSpPr>
        <p:spPr>
          <a:xfrm>
            <a:off x="4153470" y="4233983"/>
            <a:ext cx="2544369" cy="611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653" y="13934"/>
                  <a:pt x="11453" y="6734"/>
                  <a:pt x="0" y="0"/>
                </a:cubicBezTo>
              </a:path>
            </a:pathLst>
          </a:custGeom>
          <a:ln w="63500">
            <a:solidFill>
              <a:srgbClr val="0433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1953" name="Group 1953"/>
          <p:cNvGrpSpPr/>
          <p:nvPr/>
        </p:nvGrpSpPr>
        <p:grpSpPr>
          <a:xfrm>
            <a:off x="3187865" y="10247883"/>
            <a:ext cx="2333406" cy="2389678"/>
            <a:chOff x="-178593" y="-78"/>
            <a:chExt cx="2333404" cy="2389677"/>
          </a:xfrm>
        </p:grpSpPr>
        <p:pic>
          <p:nvPicPr>
            <p:cNvPr id="1951" name="image70.jpe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224" t="3009" r="2296" b="2169"/>
            <a:stretch>
              <a:fillRect/>
            </a:stretch>
          </p:blipFill>
          <p:spPr>
            <a:xfrm>
              <a:off x="20005" y="-79"/>
              <a:ext cx="1759348" cy="198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fill="norm" stroke="1" extrusionOk="0">
                  <a:moveTo>
                    <a:pt x="13127" y="5"/>
                  </a:moveTo>
                  <a:cubicBezTo>
                    <a:pt x="13043" y="-6"/>
                    <a:pt x="12969" y="3"/>
                    <a:pt x="12864" y="14"/>
                  </a:cubicBezTo>
                  <a:cubicBezTo>
                    <a:pt x="12623" y="39"/>
                    <a:pt x="12006" y="237"/>
                    <a:pt x="11499" y="458"/>
                  </a:cubicBezTo>
                  <a:cubicBezTo>
                    <a:pt x="9722" y="1233"/>
                    <a:pt x="7754" y="2001"/>
                    <a:pt x="7099" y="2179"/>
                  </a:cubicBezTo>
                  <a:cubicBezTo>
                    <a:pt x="5915" y="2501"/>
                    <a:pt x="6022" y="1675"/>
                    <a:pt x="5988" y="10291"/>
                  </a:cubicBezTo>
                  <a:cubicBezTo>
                    <a:pt x="5972" y="14432"/>
                    <a:pt x="5986" y="18046"/>
                    <a:pt x="6022" y="18318"/>
                  </a:cubicBezTo>
                  <a:cubicBezTo>
                    <a:pt x="6085" y="18808"/>
                    <a:pt x="6092" y="18812"/>
                    <a:pt x="6685" y="19066"/>
                  </a:cubicBezTo>
                  <a:cubicBezTo>
                    <a:pt x="7341" y="19347"/>
                    <a:pt x="7481" y="19305"/>
                    <a:pt x="7484" y="18814"/>
                  </a:cubicBezTo>
                  <a:cubicBezTo>
                    <a:pt x="7488" y="18334"/>
                    <a:pt x="7912" y="18204"/>
                    <a:pt x="8395" y="18536"/>
                  </a:cubicBezTo>
                  <a:cubicBezTo>
                    <a:pt x="8551" y="18645"/>
                    <a:pt x="8724" y="18710"/>
                    <a:pt x="8785" y="18677"/>
                  </a:cubicBezTo>
                  <a:cubicBezTo>
                    <a:pt x="8846" y="18644"/>
                    <a:pt x="9045" y="18743"/>
                    <a:pt x="9224" y="18899"/>
                  </a:cubicBezTo>
                  <a:cubicBezTo>
                    <a:pt x="9591" y="19221"/>
                    <a:pt x="9682" y="19823"/>
                    <a:pt x="9380" y="19924"/>
                  </a:cubicBezTo>
                  <a:cubicBezTo>
                    <a:pt x="9172" y="19995"/>
                    <a:pt x="9375" y="20243"/>
                    <a:pt x="9643" y="20245"/>
                  </a:cubicBezTo>
                  <a:cubicBezTo>
                    <a:pt x="9740" y="20245"/>
                    <a:pt x="10403" y="20504"/>
                    <a:pt x="11119" y="20817"/>
                  </a:cubicBezTo>
                  <a:cubicBezTo>
                    <a:pt x="12899" y="21594"/>
                    <a:pt x="13071" y="21585"/>
                    <a:pt x="14398" y="20612"/>
                  </a:cubicBezTo>
                  <a:cubicBezTo>
                    <a:pt x="14708" y="20385"/>
                    <a:pt x="15309" y="19947"/>
                    <a:pt x="15733" y="19642"/>
                  </a:cubicBezTo>
                  <a:cubicBezTo>
                    <a:pt x="16157" y="19336"/>
                    <a:pt x="16547" y="18982"/>
                    <a:pt x="16601" y="18856"/>
                  </a:cubicBezTo>
                  <a:cubicBezTo>
                    <a:pt x="16710" y="18605"/>
                    <a:pt x="16817" y="18573"/>
                    <a:pt x="17000" y="18732"/>
                  </a:cubicBezTo>
                  <a:cubicBezTo>
                    <a:pt x="17170" y="18881"/>
                    <a:pt x="17762" y="18746"/>
                    <a:pt x="17946" y="18515"/>
                  </a:cubicBezTo>
                  <a:cubicBezTo>
                    <a:pt x="18031" y="18410"/>
                    <a:pt x="18084" y="18205"/>
                    <a:pt x="18063" y="18058"/>
                  </a:cubicBezTo>
                  <a:cubicBezTo>
                    <a:pt x="18021" y="17768"/>
                    <a:pt x="18350" y="17485"/>
                    <a:pt x="18740" y="17485"/>
                  </a:cubicBezTo>
                  <a:cubicBezTo>
                    <a:pt x="18850" y="17485"/>
                    <a:pt x="19038" y="17431"/>
                    <a:pt x="19154" y="17357"/>
                  </a:cubicBezTo>
                  <a:cubicBezTo>
                    <a:pt x="19292" y="17268"/>
                    <a:pt x="19402" y="17245"/>
                    <a:pt x="19485" y="17306"/>
                  </a:cubicBezTo>
                  <a:cubicBezTo>
                    <a:pt x="19568" y="17366"/>
                    <a:pt x="19647" y="17365"/>
                    <a:pt x="19695" y="17297"/>
                  </a:cubicBezTo>
                  <a:cubicBezTo>
                    <a:pt x="19747" y="17223"/>
                    <a:pt x="19834" y="17234"/>
                    <a:pt x="20002" y="17331"/>
                  </a:cubicBezTo>
                  <a:cubicBezTo>
                    <a:pt x="20308" y="17507"/>
                    <a:pt x="20929" y="17482"/>
                    <a:pt x="21269" y="17284"/>
                  </a:cubicBezTo>
                  <a:lnTo>
                    <a:pt x="21537" y="17135"/>
                  </a:lnTo>
                  <a:lnTo>
                    <a:pt x="21566" y="12026"/>
                  </a:lnTo>
                  <a:lnTo>
                    <a:pt x="21600" y="6921"/>
                  </a:lnTo>
                  <a:lnTo>
                    <a:pt x="20967" y="6682"/>
                  </a:lnTo>
                  <a:cubicBezTo>
                    <a:pt x="20621" y="6548"/>
                    <a:pt x="20143" y="6357"/>
                    <a:pt x="19899" y="6259"/>
                  </a:cubicBezTo>
                  <a:cubicBezTo>
                    <a:pt x="17634" y="5357"/>
                    <a:pt x="17123" y="5211"/>
                    <a:pt x="16981" y="5413"/>
                  </a:cubicBezTo>
                  <a:cubicBezTo>
                    <a:pt x="16789" y="5685"/>
                    <a:pt x="16703" y="5262"/>
                    <a:pt x="16703" y="3961"/>
                  </a:cubicBezTo>
                  <a:lnTo>
                    <a:pt x="16703" y="2525"/>
                  </a:lnTo>
                  <a:lnTo>
                    <a:pt x="16245" y="2162"/>
                  </a:lnTo>
                  <a:cubicBezTo>
                    <a:pt x="15991" y="1965"/>
                    <a:pt x="15224" y="1395"/>
                    <a:pt x="14540" y="889"/>
                  </a:cubicBezTo>
                  <a:cubicBezTo>
                    <a:pt x="13641" y="225"/>
                    <a:pt x="13378" y="37"/>
                    <a:pt x="13127" y="5"/>
                  </a:cubicBezTo>
                  <a:close/>
                  <a:moveTo>
                    <a:pt x="2821" y="7562"/>
                  </a:moveTo>
                  <a:cubicBezTo>
                    <a:pt x="1549" y="7569"/>
                    <a:pt x="271" y="7601"/>
                    <a:pt x="136" y="7643"/>
                  </a:cubicBezTo>
                  <a:cubicBezTo>
                    <a:pt x="30" y="7676"/>
                    <a:pt x="0" y="8844"/>
                    <a:pt x="0" y="13055"/>
                  </a:cubicBezTo>
                  <a:cubicBezTo>
                    <a:pt x="0" y="18071"/>
                    <a:pt x="13" y="18437"/>
                    <a:pt x="190" y="18527"/>
                  </a:cubicBezTo>
                  <a:cubicBezTo>
                    <a:pt x="294" y="18581"/>
                    <a:pt x="441" y="18607"/>
                    <a:pt x="521" y="18583"/>
                  </a:cubicBezTo>
                  <a:cubicBezTo>
                    <a:pt x="600" y="18558"/>
                    <a:pt x="729" y="18532"/>
                    <a:pt x="804" y="18532"/>
                  </a:cubicBezTo>
                  <a:cubicBezTo>
                    <a:pt x="879" y="18532"/>
                    <a:pt x="998" y="18426"/>
                    <a:pt x="1067" y="18292"/>
                  </a:cubicBezTo>
                  <a:cubicBezTo>
                    <a:pt x="1137" y="18159"/>
                    <a:pt x="1241" y="18070"/>
                    <a:pt x="1296" y="18100"/>
                  </a:cubicBezTo>
                  <a:cubicBezTo>
                    <a:pt x="1351" y="18130"/>
                    <a:pt x="1428" y="18109"/>
                    <a:pt x="1467" y="18053"/>
                  </a:cubicBezTo>
                  <a:cubicBezTo>
                    <a:pt x="1517" y="17982"/>
                    <a:pt x="1584" y="17988"/>
                    <a:pt x="1691" y="18066"/>
                  </a:cubicBezTo>
                  <a:cubicBezTo>
                    <a:pt x="1843" y="18177"/>
                    <a:pt x="1860" y="18163"/>
                    <a:pt x="1886" y="17938"/>
                  </a:cubicBezTo>
                  <a:cubicBezTo>
                    <a:pt x="1908" y="17745"/>
                    <a:pt x="2274" y="17743"/>
                    <a:pt x="2344" y="17934"/>
                  </a:cubicBezTo>
                  <a:cubicBezTo>
                    <a:pt x="2571" y="18552"/>
                    <a:pt x="2522" y="18532"/>
                    <a:pt x="4010" y="18532"/>
                  </a:cubicBezTo>
                  <a:cubicBezTo>
                    <a:pt x="4931" y="18532"/>
                    <a:pt x="5423" y="18493"/>
                    <a:pt x="5511" y="18416"/>
                  </a:cubicBezTo>
                  <a:cubicBezTo>
                    <a:pt x="5609" y="18330"/>
                    <a:pt x="5638" y="16998"/>
                    <a:pt x="5638" y="13000"/>
                  </a:cubicBezTo>
                  <a:cubicBezTo>
                    <a:pt x="5638" y="8044"/>
                    <a:pt x="5629" y="7692"/>
                    <a:pt x="5452" y="7613"/>
                  </a:cubicBezTo>
                  <a:cubicBezTo>
                    <a:pt x="5359" y="7572"/>
                    <a:pt x="4093" y="7555"/>
                    <a:pt x="2821" y="75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952" name="Shape 1952"/>
            <p:cNvSpPr/>
            <p:nvPr/>
          </p:nvSpPr>
          <p:spPr>
            <a:xfrm>
              <a:off x="-178594" y="1941923"/>
              <a:ext cx="2333405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Matriz SABESP</a:t>
              </a:r>
            </a:p>
          </p:txBody>
        </p:sp>
      </p:grpSp>
      <p:sp>
        <p:nvSpPr>
          <p:cNvPr id="1954" name="Shape 1954"/>
          <p:cNvSpPr/>
          <p:nvPr/>
        </p:nvSpPr>
        <p:spPr>
          <a:xfrm>
            <a:off x="5084529" y="9714835"/>
            <a:ext cx="894435" cy="3743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428625">
              <a:tabLst>
                <a:tab pos="1498600" algn="l"/>
              </a:tabLst>
              <a:defRPr sz="25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004" name="Shape 2004"/>
          <p:cNvSpPr/>
          <p:nvPr/>
        </p:nvSpPr>
        <p:spPr>
          <a:xfrm>
            <a:off x="7406406" y="11233742"/>
            <a:ext cx="2908764" cy="786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2416" y="8959"/>
                  <a:pt x="5216" y="1759"/>
                  <a:pt x="0" y="0"/>
                </a:cubicBezTo>
              </a:path>
            </a:pathLst>
          </a:custGeom>
          <a:ln w="63500">
            <a:solidFill>
              <a:srgbClr val="0433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005" name="Shape 2005"/>
          <p:cNvSpPr/>
          <p:nvPr/>
        </p:nvSpPr>
        <p:spPr>
          <a:xfrm>
            <a:off x="11644958" y="9969332"/>
            <a:ext cx="2432664" cy="173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407" y="15114"/>
                  <a:pt x="14607" y="7914"/>
                  <a:pt x="21600" y="0"/>
                </a:cubicBezTo>
              </a:path>
            </a:pathLst>
          </a:custGeom>
          <a:ln w="63500">
            <a:solidFill>
              <a:srgbClr val="00F9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959" name="Group 1959"/>
          <p:cNvGrpSpPr/>
          <p:nvPr/>
        </p:nvGrpSpPr>
        <p:grpSpPr>
          <a:xfrm>
            <a:off x="18658762" y="11493400"/>
            <a:ext cx="1465797" cy="1779765"/>
            <a:chOff x="-366498" y="0"/>
            <a:chExt cx="1465796" cy="1779763"/>
          </a:xfrm>
        </p:grpSpPr>
        <p:pic>
          <p:nvPicPr>
            <p:cNvPr id="1957" name="image42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47" r="9289" b="1110"/>
            <a:stretch>
              <a:fillRect/>
            </a:stretch>
          </p:blipFill>
          <p:spPr>
            <a:xfrm>
              <a:off x="13844" y="0"/>
              <a:ext cx="1085455" cy="160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69" y="0"/>
                  </a:moveTo>
                  <a:lnTo>
                    <a:pt x="4810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8"/>
                  </a:lnTo>
                  <a:lnTo>
                    <a:pt x="0" y="10827"/>
                  </a:lnTo>
                  <a:lnTo>
                    <a:pt x="0" y="12770"/>
                  </a:lnTo>
                  <a:lnTo>
                    <a:pt x="0" y="16551"/>
                  </a:lnTo>
                  <a:lnTo>
                    <a:pt x="1666" y="17201"/>
                  </a:lnTo>
                  <a:lnTo>
                    <a:pt x="2369" y="17446"/>
                  </a:lnTo>
                  <a:cubicBezTo>
                    <a:pt x="3282" y="17784"/>
                    <a:pt x="4247" y="18107"/>
                    <a:pt x="4517" y="18107"/>
                  </a:cubicBezTo>
                  <a:cubicBezTo>
                    <a:pt x="4836" y="18107"/>
                    <a:pt x="5783" y="18491"/>
                    <a:pt x="6626" y="18953"/>
                  </a:cubicBezTo>
                  <a:cubicBezTo>
                    <a:pt x="6939" y="19124"/>
                    <a:pt x="7419" y="19294"/>
                    <a:pt x="7850" y="19496"/>
                  </a:cubicBezTo>
                  <a:cubicBezTo>
                    <a:pt x="10295" y="20476"/>
                    <a:pt x="12067" y="21289"/>
                    <a:pt x="11870" y="21504"/>
                  </a:cubicBezTo>
                  <a:cubicBezTo>
                    <a:pt x="11837" y="21540"/>
                    <a:pt x="12304" y="21568"/>
                    <a:pt x="12447" y="21600"/>
                  </a:cubicBezTo>
                  <a:cubicBezTo>
                    <a:pt x="12724" y="21574"/>
                    <a:pt x="13075" y="21546"/>
                    <a:pt x="13047" y="21515"/>
                  </a:cubicBezTo>
                  <a:cubicBezTo>
                    <a:pt x="12882" y="21335"/>
                    <a:pt x="14754" y="20417"/>
                    <a:pt x="17185" y="19464"/>
                  </a:cubicBezTo>
                  <a:lnTo>
                    <a:pt x="19428" y="18580"/>
                  </a:lnTo>
                  <a:lnTo>
                    <a:pt x="21600" y="17675"/>
                  </a:lnTo>
                  <a:lnTo>
                    <a:pt x="21600" y="11215"/>
                  </a:lnTo>
                  <a:lnTo>
                    <a:pt x="21600" y="11194"/>
                  </a:lnTo>
                  <a:lnTo>
                    <a:pt x="21600" y="4718"/>
                  </a:lnTo>
                  <a:lnTo>
                    <a:pt x="16056" y="2593"/>
                  </a:lnTo>
                  <a:cubicBezTo>
                    <a:pt x="13007" y="1430"/>
                    <a:pt x="10371" y="327"/>
                    <a:pt x="10204" y="144"/>
                  </a:cubicBezTo>
                  <a:cubicBezTo>
                    <a:pt x="10152" y="88"/>
                    <a:pt x="9586" y="47"/>
                    <a:pt x="916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958" name="Shape 1958"/>
            <p:cNvSpPr/>
            <p:nvPr/>
          </p:nvSpPr>
          <p:spPr>
            <a:xfrm>
              <a:off x="-366499" y="1407844"/>
              <a:ext cx="807420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18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RVS</a:t>
              </a:r>
            </a:p>
          </p:txBody>
        </p:sp>
      </p:grpSp>
      <p:sp>
        <p:nvSpPr>
          <p:cNvPr id="2006" name="Shape 2006"/>
          <p:cNvSpPr/>
          <p:nvPr/>
        </p:nvSpPr>
        <p:spPr>
          <a:xfrm>
            <a:off x="15028289" y="9755510"/>
            <a:ext cx="4010867" cy="226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056" y="3486"/>
                  <a:pt x="15256" y="10686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961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670816" y="3619724"/>
            <a:ext cx="1702613" cy="1827998"/>
          </a:xfrm>
          <a:prstGeom prst="rect">
            <a:avLst/>
          </a:prstGeom>
          <a:ln w="12700">
            <a:miter lim="400000"/>
          </a:ln>
        </p:spPr>
      </p:pic>
      <p:sp>
        <p:nvSpPr>
          <p:cNvPr id="1962" name="Shape 1962"/>
          <p:cNvSpPr/>
          <p:nvPr/>
        </p:nvSpPr>
        <p:spPr>
          <a:xfrm>
            <a:off x="18872057" y="2676756"/>
            <a:ext cx="1568105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i="1" sz="2000">
                <a:solidFill>
                  <a:srgbClr val="B1222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Instituições financeiras</a:t>
            </a:r>
          </a:p>
        </p:txBody>
      </p:sp>
      <p:grpSp>
        <p:nvGrpSpPr>
          <p:cNvPr id="1965" name="Group 1965"/>
          <p:cNvGrpSpPr/>
          <p:nvPr/>
        </p:nvGrpSpPr>
        <p:grpSpPr>
          <a:xfrm>
            <a:off x="9941573" y="11115043"/>
            <a:ext cx="1711351" cy="2179293"/>
            <a:chOff x="17859" y="0"/>
            <a:chExt cx="1711350" cy="2179292"/>
          </a:xfrm>
        </p:grpSpPr>
        <p:pic>
          <p:nvPicPr>
            <p:cNvPr id="1963" name="image40.tif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62" t="1012" r="123" b="1213"/>
            <a:stretch>
              <a:fillRect/>
            </a:stretch>
          </p:blipFill>
          <p:spPr>
            <a:xfrm>
              <a:off x="391344" y="-1"/>
              <a:ext cx="1337867" cy="186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31" y="0"/>
                  </a:moveTo>
                  <a:lnTo>
                    <a:pt x="4857" y="1723"/>
                  </a:lnTo>
                  <a:lnTo>
                    <a:pt x="13" y="3667"/>
                  </a:lnTo>
                  <a:lnTo>
                    <a:pt x="0" y="12769"/>
                  </a:lnTo>
                  <a:lnTo>
                    <a:pt x="0" y="16736"/>
                  </a:lnTo>
                  <a:lnTo>
                    <a:pt x="2179" y="17620"/>
                  </a:lnTo>
                  <a:cubicBezTo>
                    <a:pt x="3381" y="18105"/>
                    <a:pt x="4663" y="18421"/>
                    <a:pt x="5030" y="18320"/>
                  </a:cubicBezTo>
                  <a:cubicBezTo>
                    <a:pt x="5445" y="18206"/>
                    <a:pt x="5771" y="18339"/>
                    <a:pt x="5901" y="18679"/>
                  </a:cubicBezTo>
                  <a:cubicBezTo>
                    <a:pt x="6015" y="18979"/>
                    <a:pt x="7499" y="19796"/>
                    <a:pt x="9208" y="20504"/>
                  </a:cubicBezTo>
                  <a:cubicBezTo>
                    <a:pt x="10673" y="21111"/>
                    <a:pt x="11464" y="21427"/>
                    <a:pt x="12373" y="21600"/>
                  </a:cubicBezTo>
                  <a:cubicBezTo>
                    <a:pt x="12464" y="21578"/>
                    <a:pt x="12800" y="21560"/>
                    <a:pt x="12834" y="21536"/>
                  </a:cubicBezTo>
                  <a:cubicBezTo>
                    <a:pt x="13746" y="20880"/>
                    <a:pt x="20877" y="18146"/>
                    <a:pt x="21248" y="18311"/>
                  </a:cubicBezTo>
                  <a:cubicBezTo>
                    <a:pt x="21428" y="18391"/>
                    <a:pt x="21560" y="15219"/>
                    <a:pt x="21600" y="11134"/>
                  </a:cubicBezTo>
                  <a:cubicBezTo>
                    <a:pt x="21565" y="6601"/>
                    <a:pt x="21438" y="4542"/>
                    <a:pt x="21081" y="4533"/>
                  </a:cubicBezTo>
                  <a:cubicBezTo>
                    <a:pt x="20491" y="4519"/>
                    <a:pt x="10416" y="555"/>
                    <a:pt x="9746" y="74"/>
                  </a:cubicBezTo>
                  <a:cubicBezTo>
                    <a:pt x="9704" y="43"/>
                    <a:pt x="9306" y="28"/>
                    <a:pt x="91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964" name="Shape 1964"/>
            <p:cNvSpPr/>
            <p:nvPr/>
          </p:nvSpPr>
          <p:spPr>
            <a:xfrm>
              <a:off x="17859" y="1807373"/>
              <a:ext cx="1588575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>
                <a:defRPr sz="1600"/>
              </a:pPr>
              <a:r>
                <a:rPr sz="2000"/>
                <a:t>SIS. TEM</a:t>
              </a:r>
            </a:p>
          </p:txBody>
        </p:sp>
      </p:grpSp>
      <p:grpSp>
        <p:nvGrpSpPr>
          <p:cNvPr id="1968" name="Group 1968"/>
          <p:cNvGrpSpPr/>
          <p:nvPr/>
        </p:nvGrpSpPr>
        <p:grpSpPr>
          <a:xfrm>
            <a:off x="8217090" y="10846289"/>
            <a:ext cx="1013959" cy="774516"/>
            <a:chOff x="0" y="0"/>
            <a:chExt cx="1013957" cy="774515"/>
          </a:xfrm>
        </p:grpSpPr>
        <p:sp>
          <p:nvSpPr>
            <p:cNvPr id="1966" name="Shape 1966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7" name="Shape 1967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POP3</a:t>
              </a:r>
            </a:p>
          </p:txBody>
        </p:sp>
      </p:grpSp>
      <p:grpSp>
        <p:nvGrpSpPr>
          <p:cNvPr id="1971" name="Group 1971"/>
          <p:cNvGrpSpPr/>
          <p:nvPr/>
        </p:nvGrpSpPr>
        <p:grpSpPr>
          <a:xfrm>
            <a:off x="12363274" y="10527827"/>
            <a:ext cx="1013959" cy="774516"/>
            <a:chOff x="0" y="0"/>
            <a:chExt cx="1013957" cy="774515"/>
          </a:xfrm>
        </p:grpSpPr>
        <p:sp>
          <p:nvSpPr>
            <p:cNvPr id="1969" name="Shape 1969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NFS</a:t>
              </a:r>
            </a:p>
          </p:txBody>
        </p:sp>
      </p:grpSp>
      <p:grpSp>
        <p:nvGrpSpPr>
          <p:cNvPr id="1974" name="Group 1974"/>
          <p:cNvGrpSpPr/>
          <p:nvPr/>
        </p:nvGrpSpPr>
        <p:grpSpPr>
          <a:xfrm>
            <a:off x="16509458" y="9898451"/>
            <a:ext cx="1013959" cy="774517"/>
            <a:chOff x="0" y="0"/>
            <a:chExt cx="1013957" cy="774515"/>
          </a:xfrm>
        </p:grpSpPr>
        <p:sp>
          <p:nvSpPr>
            <p:cNvPr id="1972" name="Shape 1972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pic>
        <p:nvPicPr>
          <p:cNvPr id="2007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341199" y="5349968"/>
            <a:ext cx="421739" cy="6191315"/>
          </a:xfrm>
          <a:prstGeom prst="rect">
            <a:avLst/>
          </a:prstGeom>
        </p:spPr>
      </p:pic>
      <p:grpSp>
        <p:nvGrpSpPr>
          <p:cNvPr id="1978" name="Group 1978"/>
          <p:cNvGrpSpPr/>
          <p:nvPr/>
        </p:nvGrpSpPr>
        <p:grpSpPr>
          <a:xfrm>
            <a:off x="19149131" y="7082393"/>
            <a:ext cx="1013959" cy="774516"/>
            <a:chOff x="0" y="0"/>
            <a:chExt cx="1013957" cy="774515"/>
          </a:xfrm>
        </p:grpSpPr>
        <p:sp>
          <p:nvSpPr>
            <p:cNvPr id="1976" name="Shape 1976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Odette</a:t>
              </a:r>
            </a:p>
          </p:txBody>
        </p:sp>
      </p:grpSp>
      <p:grpSp>
        <p:nvGrpSpPr>
          <p:cNvPr id="1981" name="Group 1981"/>
          <p:cNvGrpSpPr/>
          <p:nvPr/>
        </p:nvGrpSpPr>
        <p:grpSpPr>
          <a:xfrm>
            <a:off x="3705945" y="4792602"/>
            <a:ext cx="560516" cy="560518"/>
            <a:chOff x="0" y="0"/>
            <a:chExt cx="560515" cy="560517"/>
          </a:xfrm>
        </p:grpSpPr>
        <p:sp>
          <p:nvSpPr>
            <p:cNvPr id="1979" name="Shape 1979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984" name="Group 1984"/>
          <p:cNvGrpSpPr/>
          <p:nvPr/>
        </p:nvGrpSpPr>
        <p:grpSpPr>
          <a:xfrm>
            <a:off x="20219237" y="11147753"/>
            <a:ext cx="560516" cy="560518"/>
            <a:chOff x="0" y="0"/>
            <a:chExt cx="560515" cy="560517"/>
          </a:xfrm>
        </p:grpSpPr>
        <p:sp>
          <p:nvSpPr>
            <p:cNvPr id="1982" name="Shape 1982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83" name="Shape 1983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7</a:t>
              </a:r>
            </a:p>
          </p:txBody>
        </p:sp>
      </p:grpSp>
      <p:grpSp>
        <p:nvGrpSpPr>
          <p:cNvPr id="1987" name="Group 1987"/>
          <p:cNvGrpSpPr/>
          <p:nvPr/>
        </p:nvGrpSpPr>
        <p:grpSpPr>
          <a:xfrm>
            <a:off x="6884913" y="9507477"/>
            <a:ext cx="560516" cy="560518"/>
            <a:chOff x="0" y="0"/>
            <a:chExt cx="560515" cy="560517"/>
          </a:xfrm>
        </p:grpSpPr>
        <p:sp>
          <p:nvSpPr>
            <p:cNvPr id="1985" name="Shape 1985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990" name="Group 1990"/>
          <p:cNvGrpSpPr/>
          <p:nvPr/>
        </p:nvGrpSpPr>
        <p:grpSpPr>
          <a:xfrm>
            <a:off x="10486649" y="10418305"/>
            <a:ext cx="560516" cy="560518"/>
            <a:chOff x="0" y="0"/>
            <a:chExt cx="560515" cy="560517"/>
          </a:xfrm>
        </p:grpSpPr>
        <p:sp>
          <p:nvSpPr>
            <p:cNvPr id="1988" name="Shape 1988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993" name="Group 1993"/>
          <p:cNvGrpSpPr/>
          <p:nvPr/>
        </p:nvGrpSpPr>
        <p:grpSpPr>
          <a:xfrm>
            <a:off x="13224992" y="8882647"/>
            <a:ext cx="560516" cy="560518"/>
            <a:chOff x="0" y="0"/>
            <a:chExt cx="560515" cy="560517"/>
          </a:xfrm>
        </p:grpSpPr>
        <p:sp>
          <p:nvSpPr>
            <p:cNvPr id="1991" name="Shape 1991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996" name="Group 1996"/>
          <p:cNvGrpSpPr/>
          <p:nvPr/>
        </p:nvGrpSpPr>
        <p:grpSpPr>
          <a:xfrm>
            <a:off x="18242790" y="11924430"/>
            <a:ext cx="560516" cy="560518"/>
            <a:chOff x="0" y="0"/>
            <a:chExt cx="560515" cy="560517"/>
          </a:xfrm>
        </p:grpSpPr>
        <p:sp>
          <p:nvSpPr>
            <p:cNvPr id="1994" name="Shape 1994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95" name="Shape 1995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999" name="Group 1999"/>
          <p:cNvGrpSpPr/>
          <p:nvPr/>
        </p:nvGrpSpPr>
        <p:grpSpPr>
          <a:xfrm>
            <a:off x="17903532" y="3560305"/>
            <a:ext cx="560516" cy="560518"/>
            <a:chOff x="0" y="0"/>
            <a:chExt cx="560515" cy="560517"/>
          </a:xfrm>
        </p:grpSpPr>
        <p:sp>
          <p:nvSpPr>
            <p:cNvPr id="1997" name="Shape 1997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1998" name="Shape 1998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2002" name="Group 2002"/>
          <p:cNvGrpSpPr/>
          <p:nvPr/>
        </p:nvGrpSpPr>
        <p:grpSpPr>
          <a:xfrm>
            <a:off x="15344754" y="8882647"/>
            <a:ext cx="560516" cy="560518"/>
            <a:chOff x="0" y="0"/>
            <a:chExt cx="560515" cy="560517"/>
          </a:xfrm>
        </p:grpSpPr>
        <p:sp>
          <p:nvSpPr>
            <p:cNvPr id="2000" name="Shape 2000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01" name="Shape 2001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8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Shape 2010"/>
          <p:cNvSpPr/>
          <p:nvPr/>
        </p:nvSpPr>
        <p:spPr>
          <a:xfrm>
            <a:off x="11892322" y="8356867"/>
            <a:ext cx="3948963" cy="4830476"/>
          </a:xfrm>
          <a:prstGeom prst="roundRect">
            <a:avLst>
              <a:gd name="adj" fmla="val 6784"/>
            </a:avLst>
          </a:prstGeom>
          <a:solidFill>
            <a:srgbClr val="FFB1E5">
              <a:alpha val="84079"/>
            </a:srgbClr>
          </a:solid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428625">
              <a:tabLst>
                <a:tab pos="1498600" algn="l"/>
              </a:tabLst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011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699" y="8030109"/>
            <a:ext cx="15216009" cy="5483993"/>
          </a:xfrm>
          <a:prstGeom prst="rect">
            <a:avLst/>
          </a:prstGeom>
        </p:spPr>
      </p:pic>
      <p:sp>
        <p:nvSpPr>
          <p:cNvPr id="2013" name="Shape 2013"/>
          <p:cNvSpPr/>
          <p:nvPr/>
        </p:nvSpPr>
        <p:spPr>
          <a:xfrm>
            <a:off x="2898625" y="-21560"/>
            <a:ext cx="16316307" cy="1295047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2014" name="Shape 2014"/>
          <p:cNvSpPr/>
          <p:nvPr/>
        </p:nvSpPr>
        <p:spPr>
          <a:xfrm>
            <a:off x="3269964" y="235835"/>
            <a:ext cx="16773554" cy="780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l">
              <a:lnSpc>
                <a:spcPct val="120000"/>
              </a:lnSpc>
              <a:defRPr sz="44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CENÁRIO DOS PROCESSOS FINANCEIRO E COMERCIAL</a:t>
            </a:r>
          </a:p>
        </p:txBody>
      </p:sp>
      <p:grpSp>
        <p:nvGrpSpPr>
          <p:cNvPr id="2017" name="Group 2017"/>
          <p:cNvGrpSpPr/>
          <p:nvPr/>
        </p:nvGrpSpPr>
        <p:grpSpPr>
          <a:xfrm>
            <a:off x="19761347" y="10607307"/>
            <a:ext cx="1099299" cy="1958358"/>
            <a:chOff x="0" y="0"/>
            <a:chExt cx="1099298" cy="1958357"/>
          </a:xfrm>
        </p:grpSpPr>
        <p:pic>
          <p:nvPicPr>
            <p:cNvPr id="2015" name="image42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47" r="9289" b="1110"/>
            <a:stretch>
              <a:fillRect/>
            </a:stretch>
          </p:blipFill>
          <p:spPr>
            <a:xfrm>
              <a:off x="13844" y="0"/>
              <a:ext cx="1085455" cy="160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69" y="0"/>
                  </a:moveTo>
                  <a:lnTo>
                    <a:pt x="4810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8"/>
                  </a:lnTo>
                  <a:lnTo>
                    <a:pt x="0" y="10827"/>
                  </a:lnTo>
                  <a:lnTo>
                    <a:pt x="0" y="12770"/>
                  </a:lnTo>
                  <a:lnTo>
                    <a:pt x="0" y="16551"/>
                  </a:lnTo>
                  <a:lnTo>
                    <a:pt x="1666" y="17201"/>
                  </a:lnTo>
                  <a:lnTo>
                    <a:pt x="2369" y="17446"/>
                  </a:lnTo>
                  <a:cubicBezTo>
                    <a:pt x="3282" y="17784"/>
                    <a:pt x="4247" y="18107"/>
                    <a:pt x="4517" y="18107"/>
                  </a:cubicBezTo>
                  <a:cubicBezTo>
                    <a:pt x="4836" y="18107"/>
                    <a:pt x="5783" y="18491"/>
                    <a:pt x="6626" y="18953"/>
                  </a:cubicBezTo>
                  <a:cubicBezTo>
                    <a:pt x="6939" y="19124"/>
                    <a:pt x="7419" y="19294"/>
                    <a:pt x="7850" y="19496"/>
                  </a:cubicBezTo>
                  <a:cubicBezTo>
                    <a:pt x="10295" y="20476"/>
                    <a:pt x="12067" y="21289"/>
                    <a:pt x="11870" y="21504"/>
                  </a:cubicBezTo>
                  <a:cubicBezTo>
                    <a:pt x="11837" y="21540"/>
                    <a:pt x="12304" y="21568"/>
                    <a:pt x="12447" y="21600"/>
                  </a:cubicBezTo>
                  <a:cubicBezTo>
                    <a:pt x="12724" y="21574"/>
                    <a:pt x="13075" y="21546"/>
                    <a:pt x="13047" y="21515"/>
                  </a:cubicBezTo>
                  <a:cubicBezTo>
                    <a:pt x="12882" y="21335"/>
                    <a:pt x="14754" y="20417"/>
                    <a:pt x="17185" y="19464"/>
                  </a:cubicBezTo>
                  <a:lnTo>
                    <a:pt x="19428" y="18580"/>
                  </a:lnTo>
                  <a:lnTo>
                    <a:pt x="21600" y="17675"/>
                  </a:lnTo>
                  <a:lnTo>
                    <a:pt x="21600" y="11215"/>
                  </a:lnTo>
                  <a:lnTo>
                    <a:pt x="21600" y="11194"/>
                  </a:lnTo>
                  <a:lnTo>
                    <a:pt x="21600" y="4718"/>
                  </a:lnTo>
                  <a:lnTo>
                    <a:pt x="16056" y="2593"/>
                  </a:lnTo>
                  <a:cubicBezTo>
                    <a:pt x="13007" y="1430"/>
                    <a:pt x="10371" y="327"/>
                    <a:pt x="10204" y="144"/>
                  </a:cubicBezTo>
                  <a:cubicBezTo>
                    <a:pt x="10152" y="88"/>
                    <a:pt x="9586" y="47"/>
                    <a:pt x="916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16" name="Shape 2016"/>
            <p:cNvSpPr/>
            <p:nvPr/>
          </p:nvSpPr>
          <p:spPr>
            <a:xfrm>
              <a:off x="0" y="1586437"/>
              <a:ext cx="807419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18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SAP</a:t>
              </a:r>
            </a:p>
          </p:txBody>
        </p:sp>
      </p:grpSp>
      <p:grpSp>
        <p:nvGrpSpPr>
          <p:cNvPr id="2020" name="Group 2020"/>
          <p:cNvGrpSpPr/>
          <p:nvPr/>
        </p:nvGrpSpPr>
        <p:grpSpPr>
          <a:xfrm>
            <a:off x="6260227" y="11248846"/>
            <a:ext cx="1481489" cy="2043181"/>
            <a:chOff x="0" y="0"/>
            <a:chExt cx="1481487" cy="2043179"/>
          </a:xfrm>
        </p:grpSpPr>
        <p:sp>
          <p:nvSpPr>
            <p:cNvPr id="2018" name="Shape 2018"/>
            <p:cNvSpPr/>
            <p:nvPr/>
          </p:nvSpPr>
          <p:spPr>
            <a:xfrm>
              <a:off x="0" y="1397280"/>
              <a:ext cx="1481488" cy="645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Mainframe</a:t>
              </a:r>
            </a:p>
          </p:txBody>
        </p:sp>
        <p:pic>
          <p:nvPicPr>
            <p:cNvPr id="201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68387" b="0"/>
            <a:stretch>
              <a:fillRect/>
            </a:stretch>
          </p:blipFill>
          <p:spPr>
            <a:xfrm>
              <a:off x="362496" y="0"/>
              <a:ext cx="910332" cy="1439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23" name="Group 2023"/>
          <p:cNvGrpSpPr/>
          <p:nvPr/>
        </p:nvGrpSpPr>
        <p:grpSpPr>
          <a:xfrm>
            <a:off x="8665348" y="7558567"/>
            <a:ext cx="9316701" cy="560518"/>
            <a:chOff x="-2438083" y="484728"/>
            <a:chExt cx="9316699" cy="560517"/>
          </a:xfrm>
        </p:grpSpPr>
        <p:sp>
          <p:nvSpPr>
            <p:cNvPr id="2021" name="Shape 2021"/>
            <p:cNvSpPr/>
            <p:nvPr/>
          </p:nvSpPr>
          <p:spPr>
            <a:xfrm>
              <a:off x="-2438084" y="484728"/>
              <a:ext cx="9316700" cy="560518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1209678" y="523358"/>
              <a:ext cx="2938632" cy="483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algn="l" defTabSz="1155278">
                <a:lnSpc>
                  <a:spcPct val="120000"/>
                </a:lnSpc>
                <a:defRPr b="1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REDE INTERNA</a:t>
              </a:r>
            </a:p>
          </p:txBody>
        </p:sp>
      </p:grpSp>
      <p:pic>
        <p:nvPicPr>
          <p:cNvPr id="2024" name="image39.tif"/>
          <p:cNvPicPr>
            <a:picLocks noChangeAspect="1"/>
          </p:cNvPicPr>
          <p:nvPr/>
        </p:nvPicPr>
        <p:blipFill>
          <a:blip r:embed="rId5">
            <a:extLst/>
          </a:blip>
          <a:srcRect l="3125" t="3320" r="1839" b="2941"/>
          <a:stretch>
            <a:fillRect/>
          </a:stretch>
        </p:blipFill>
        <p:spPr>
          <a:xfrm>
            <a:off x="7506910" y="10242940"/>
            <a:ext cx="785020" cy="77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99" y="0"/>
                </a:moveTo>
                <a:cubicBezTo>
                  <a:pt x="10717" y="639"/>
                  <a:pt x="9082" y="1803"/>
                  <a:pt x="5951" y="4074"/>
                </a:cubicBezTo>
                <a:lnTo>
                  <a:pt x="0" y="8392"/>
                </a:lnTo>
                <a:cubicBezTo>
                  <a:pt x="148" y="8735"/>
                  <a:pt x="243" y="9203"/>
                  <a:pt x="448" y="9433"/>
                </a:cubicBezTo>
                <a:cubicBezTo>
                  <a:pt x="1524" y="10638"/>
                  <a:pt x="1524" y="10763"/>
                  <a:pt x="448" y="11182"/>
                </a:cubicBezTo>
                <a:cubicBezTo>
                  <a:pt x="262" y="11254"/>
                  <a:pt x="170" y="11542"/>
                  <a:pt x="44" y="11747"/>
                </a:cubicBezTo>
                <a:cubicBezTo>
                  <a:pt x="147" y="11917"/>
                  <a:pt x="252" y="12113"/>
                  <a:pt x="382" y="12223"/>
                </a:cubicBezTo>
                <a:cubicBezTo>
                  <a:pt x="1353" y="13040"/>
                  <a:pt x="1353" y="13250"/>
                  <a:pt x="382" y="14337"/>
                </a:cubicBezTo>
                <a:cubicBezTo>
                  <a:pt x="277" y="14455"/>
                  <a:pt x="202" y="14750"/>
                  <a:pt x="109" y="14924"/>
                </a:cubicBezTo>
                <a:lnTo>
                  <a:pt x="4444" y="18245"/>
                </a:lnTo>
                <a:lnTo>
                  <a:pt x="8813" y="21600"/>
                </a:lnTo>
                <a:cubicBezTo>
                  <a:pt x="10238" y="20974"/>
                  <a:pt x="11933" y="19769"/>
                  <a:pt x="15201" y="17415"/>
                </a:cubicBezTo>
                <a:lnTo>
                  <a:pt x="21371" y="12987"/>
                </a:lnTo>
                <a:cubicBezTo>
                  <a:pt x="21297" y="12807"/>
                  <a:pt x="21255" y="12416"/>
                  <a:pt x="21174" y="12333"/>
                </a:cubicBezTo>
                <a:cubicBezTo>
                  <a:pt x="20511" y="11661"/>
                  <a:pt x="20511" y="11289"/>
                  <a:pt x="21174" y="10617"/>
                </a:cubicBezTo>
                <a:cubicBezTo>
                  <a:pt x="21356" y="10432"/>
                  <a:pt x="21468" y="9743"/>
                  <a:pt x="21600" y="9112"/>
                </a:cubicBezTo>
                <a:cubicBezTo>
                  <a:pt x="21587" y="9103"/>
                  <a:pt x="21592" y="8810"/>
                  <a:pt x="21578" y="8824"/>
                </a:cubicBezTo>
                <a:cubicBezTo>
                  <a:pt x="20678" y="9737"/>
                  <a:pt x="18599" y="7909"/>
                  <a:pt x="18957" y="6521"/>
                </a:cubicBezTo>
                <a:cubicBezTo>
                  <a:pt x="19223" y="5493"/>
                  <a:pt x="18333" y="4386"/>
                  <a:pt x="15452" y="2181"/>
                </a:cubicBezTo>
                <a:cubicBezTo>
                  <a:pt x="13958" y="1038"/>
                  <a:pt x="13033" y="429"/>
                  <a:pt x="1209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06" name="Shape 2106"/>
          <p:cNvSpPr/>
          <p:nvPr/>
        </p:nvSpPr>
        <p:spPr>
          <a:xfrm>
            <a:off x="7791344" y="9332696"/>
            <a:ext cx="5392635" cy="99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7" h="17209" fill="norm" stroke="1" extrusionOk="0">
                <a:moveTo>
                  <a:pt x="20977" y="4576"/>
                </a:moveTo>
                <a:cubicBezTo>
                  <a:pt x="6355" y="-4391"/>
                  <a:pt x="-623" y="-180"/>
                  <a:pt x="44" y="17209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2028" name="Group 2028"/>
          <p:cNvGrpSpPr/>
          <p:nvPr/>
        </p:nvGrpSpPr>
        <p:grpSpPr>
          <a:xfrm>
            <a:off x="3187865" y="10247883"/>
            <a:ext cx="2333406" cy="2389678"/>
            <a:chOff x="-178593" y="-78"/>
            <a:chExt cx="2333404" cy="2389677"/>
          </a:xfrm>
        </p:grpSpPr>
        <p:pic>
          <p:nvPicPr>
            <p:cNvPr id="2026" name="image70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4224" t="3009" r="2296" b="2169"/>
            <a:stretch>
              <a:fillRect/>
            </a:stretch>
          </p:blipFill>
          <p:spPr>
            <a:xfrm>
              <a:off x="20005" y="-79"/>
              <a:ext cx="1759348" cy="198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fill="norm" stroke="1" extrusionOk="0">
                  <a:moveTo>
                    <a:pt x="13127" y="5"/>
                  </a:moveTo>
                  <a:cubicBezTo>
                    <a:pt x="13043" y="-6"/>
                    <a:pt x="12969" y="3"/>
                    <a:pt x="12864" y="14"/>
                  </a:cubicBezTo>
                  <a:cubicBezTo>
                    <a:pt x="12623" y="39"/>
                    <a:pt x="12006" y="237"/>
                    <a:pt x="11499" y="458"/>
                  </a:cubicBezTo>
                  <a:cubicBezTo>
                    <a:pt x="9722" y="1233"/>
                    <a:pt x="7754" y="2001"/>
                    <a:pt x="7099" y="2179"/>
                  </a:cubicBezTo>
                  <a:cubicBezTo>
                    <a:pt x="5915" y="2501"/>
                    <a:pt x="6022" y="1675"/>
                    <a:pt x="5988" y="10291"/>
                  </a:cubicBezTo>
                  <a:cubicBezTo>
                    <a:pt x="5972" y="14432"/>
                    <a:pt x="5986" y="18046"/>
                    <a:pt x="6022" y="18318"/>
                  </a:cubicBezTo>
                  <a:cubicBezTo>
                    <a:pt x="6085" y="18808"/>
                    <a:pt x="6092" y="18812"/>
                    <a:pt x="6685" y="19066"/>
                  </a:cubicBezTo>
                  <a:cubicBezTo>
                    <a:pt x="7341" y="19347"/>
                    <a:pt x="7481" y="19305"/>
                    <a:pt x="7484" y="18814"/>
                  </a:cubicBezTo>
                  <a:cubicBezTo>
                    <a:pt x="7488" y="18334"/>
                    <a:pt x="7912" y="18204"/>
                    <a:pt x="8395" y="18536"/>
                  </a:cubicBezTo>
                  <a:cubicBezTo>
                    <a:pt x="8551" y="18645"/>
                    <a:pt x="8724" y="18710"/>
                    <a:pt x="8785" y="18677"/>
                  </a:cubicBezTo>
                  <a:cubicBezTo>
                    <a:pt x="8846" y="18644"/>
                    <a:pt x="9045" y="18743"/>
                    <a:pt x="9224" y="18899"/>
                  </a:cubicBezTo>
                  <a:cubicBezTo>
                    <a:pt x="9591" y="19221"/>
                    <a:pt x="9682" y="19823"/>
                    <a:pt x="9380" y="19924"/>
                  </a:cubicBezTo>
                  <a:cubicBezTo>
                    <a:pt x="9172" y="19995"/>
                    <a:pt x="9375" y="20243"/>
                    <a:pt x="9643" y="20245"/>
                  </a:cubicBezTo>
                  <a:cubicBezTo>
                    <a:pt x="9740" y="20245"/>
                    <a:pt x="10403" y="20504"/>
                    <a:pt x="11119" y="20817"/>
                  </a:cubicBezTo>
                  <a:cubicBezTo>
                    <a:pt x="12899" y="21594"/>
                    <a:pt x="13071" y="21585"/>
                    <a:pt x="14398" y="20612"/>
                  </a:cubicBezTo>
                  <a:cubicBezTo>
                    <a:pt x="14708" y="20385"/>
                    <a:pt x="15309" y="19947"/>
                    <a:pt x="15733" y="19642"/>
                  </a:cubicBezTo>
                  <a:cubicBezTo>
                    <a:pt x="16157" y="19336"/>
                    <a:pt x="16547" y="18982"/>
                    <a:pt x="16601" y="18856"/>
                  </a:cubicBezTo>
                  <a:cubicBezTo>
                    <a:pt x="16710" y="18605"/>
                    <a:pt x="16817" y="18573"/>
                    <a:pt x="17000" y="18732"/>
                  </a:cubicBezTo>
                  <a:cubicBezTo>
                    <a:pt x="17170" y="18881"/>
                    <a:pt x="17762" y="18746"/>
                    <a:pt x="17946" y="18515"/>
                  </a:cubicBezTo>
                  <a:cubicBezTo>
                    <a:pt x="18031" y="18410"/>
                    <a:pt x="18084" y="18205"/>
                    <a:pt x="18063" y="18058"/>
                  </a:cubicBezTo>
                  <a:cubicBezTo>
                    <a:pt x="18021" y="17768"/>
                    <a:pt x="18350" y="17485"/>
                    <a:pt x="18740" y="17485"/>
                  </a:cubicBezTo>
                  <a:cubicBezTo>
                    <a:pt x="18850" y="17485"/>
                    <a:pt x="19038" y="17431"/>
                    <a:pt x="19154" y="17357"/>
                  </a:cubicBezTo>
                  <a:cubicBezTo>
                    <a:pt x="19292" y="17268"/>
                    <a:pt x="19402" y="17245"/>
                    <a:pt x="19485" y="17306"/>
                  </a:cubicBezTo>
                  <a:cubicBezTo>
                    <a:pt x="19568" y="17366"/>
                    <a:pt x="19647" y="17365"/>
                    <a:pt x="19695" y="17297"/>
                  </a:cubicBezTo>
                  <a:cubicBezTo>
                    <a:pt x="19747" y="17223"/>
                    <a:pt x="19834" y="17234"/>
                    <a:pt x="20002" y="17331"/>
                  </a:cubicBezTo>
                  <a:cubicBezTo>
                    <a:pt x="20308" y="17507"/>
                    <a:pt x="20929" y="17482"/>
                    <a:pt x="21269" y="17284"/>
                  </a:cubicBezTo>
                  <a:lnTo>
                    <a:pt x="21537" y="17135"/>
                  </a:lnTo>
                  <a:lnTo>
                    <a:pt x="21566" y="12026"/>
                  </a:lnTo>
                  <a:lnTo>
                    <a:pt x="21600" y="6921"/>
                  </a:lnTo>
                  <a:lnTo>
                    <a:pt x="20967" y="6682"/>
                  </a:lnTo>
                  <a:cubicBezTo>
                    <a:pt x="20621" y="6548"/>
                    <a:pt x="20143" y="6357"/>
                    <a:pt x="19899" y="6259"/>
                  </a:cubicBezTo>
                  <a:cubicBezTo>
                    <a:pt x="17634" y="5357"/>
                    <a:pt x="17123" y="5211"/>
                    <a:pt x="16981" y="5413"/>
                  </a:cubicBezTo>
                  <a:cubicBezTo>
                    <a:pt x="16789" y="5685"/>
                    <a:pt x="16703" y="5262"/>
                    <a:pt x="16703" y="3961"/>
                  </a:cubicBezTo>
                  <a:lnTo>
                    <a:pt x="16703" y="2525"/>
                  </a:lnTo>
                  <a:lnTo>
                    <a:pt x="16245" y="2162"/>
                  </a:lnTo>
                  <a:cubicBezTo>
                    <a:pt x="15991" y="1965"/>
                    <a:pt x="15224" y="1395"/>
                    <a:pt x="14540" y="889"/>
                  </a:cubicBezTo>
                  <a:cubicBezTo>
                    <a:pt x="13641" y="225"/>
                    <a:pt x="13378" y="37"/>
                    <a:pt x="13127" y="5"/>
                  </a:cubicBezTo>
                  <a:close/>
                  <a:moveTo>
                    <a:pt x="2821" y="7562"/>
                  </a:moveTo>
                  <a:cubicBezTo>
                    <a:pt x="1549" y="7569"/>
                    <a:pt x="271" y="7601"/>
                    <a:pt x="136" y="7643"/>
                  </a:cubicBezTo>
                  <a:cubicBezTo>
                    <a:pt x="30" y="7676"/>
                    <a:pt x="0" y="8844"/>
                    <a:pt x="0" y="13055"/>
                  </a:cubicBezTo>
                  <a:cubicBezTo>
                    <a:pt x="0" y="18071"/>
                    <a:pt x="13" y="18437"/>
                    <a:pt x="190" y="18527"/>
                  </a:cubicBezTo>
                  <a:cubicBezTo>
                    <a:pt x="294" y="18581"/>
                    <a:pt x="441" y="18607"/>
                    <a:pt x="521" y="18583"/>
                  </a:cubicBezTo>
                  <a:cubicBezTo>
                    <a:pt x="600" y="18558"/>
                    <a:pt x="729" y="18532"/>
                    <a:pt x="804" y="18532"/>
                  </a:cubicBezTo>
                  <a:cubicBezTo>
                    <a:pt x="879" y="18532"/>
                    <a:pt x="998" y="18426"/>
                    <a:pt x="1067" y="18292"/>
                  </a:cubicBezTo>
                  <a:cubicBezTo>
                    <a:pt x="1137" y="18159"/>
                    <a:pt x="1241" y="18070"/>
                    <a:pt x="1296" y="18100"/>
                  </a:cubicBezTo>
                  <a:cubicBezTo>
                    <a:pt x="1351" y="18130"/>
                    <a:pt x="1428" y="18109"/>
                    <a:pt x="1467" y="18053"/>
                  </a:cubicBezTo>
                  <a:cubicBezTo>
                    <a:pt x="1517" y="17982"/>
                    <a:pt x="1584" y="17988"/>
                    <a:pt x="1691" y="18066"/>
                  </a:cubicBezTo>
                  <a:cubicBezTo>
                    <a:pt x="1843" y="18177"/>
                    <a:pt x="1860" y="18163"/>
                    <a:pt x="1886" y="17938"/>
                  </a:cubicBezTo>
                  <a:cubicBezTo>
                    <a:pt x="1908" y="17745"/>
                    <a:pt x="2274" y="17743"/>
                    <a:pt x="2344" y="17934"/>
                  </a:cubicBezTo>
                  <a:cubicBezTo>
                    <a:pt x="2571" y="18552"/>
                    <a:pt x="2522" y="18532"/>
                    <a:pt x="4010" y="18532"/>
                  </a:cubicBezTo>
                  <a:cubicBezTo>
                    <a:pt x="4931" y="18532"/>
                    <a:pt x="5423" y="18493"/>
                    <a:pt x="5511" y="18416"/>
                  </a:cubicBezTo>
                  <a:cubicBezTo>
                    <a:pt x="5609" y="18330"/>
                    <a:pt x="5638" y="16998"/>
                    <a:pt x="5638" y="13000"/>
                  </a:cubicBezTo>
                  <a:cubicBezTo>
                    <a:pt x="5638" y="8044"/>
                    <a:pt x="5629" y="7692"/>
                    <a:pt x="5452" y="7613"/>
                  </a:cubicBezTo>
                  <a:cubicBezTo>
                    <a:pt x="5359" y="7572"/>
                    <a:pt x="4093" y="7555"/>
                    <a:pt x="2821" y="756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27" name="Shape 2027"/>
            <p:cNvSpPr/>
            <p:nvPr/>
          </p:nvSpPr>
          <p:spPr>
            <a:xfrm>
              <a:off x="-178594" y="1941923"/>
              <a:ext cx="2333405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Matriz SABESP</a:t>
              </a:r>
            </a:p>
          </p:txBody>
        </p:sp>
      </p:grpSp>
      <p:sp>
        <p:nvSpPr>
          <p:cNvPr id="2029" name="Shape 2029"/>
          <p:cNvSpPr/>
          <p:nvPr/>
        </p:nvSpPr>
        <p:spPr>
          <a:xfrm>
            <a:off x="5084529" y="9714835"/>
            <a:ext cx="894435" cy="3743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428625">
              <a:tabLst>
                <a:tab pos="1498600" algn="l"/>
              </a:tabLst>
              <a:defRPr sz="250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{</a:t>
            </a:r>
          </a:p>
        </p:txBody>
      </p:sp>
      <p:pic>
        <p:nvPicPr>
          <p:cNvPr id="2107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238008" y="4847180"/>
            <a:ext cx="1026656" cy="4460794"/>
          </a:xfrm>
          <a:prstGeom prst="rect">
            <a:avLst/>
          </a:prstGeom>
        </p:spPr>
      </p:pic>
      <p:grpSp>
        <p:nvGrpSpPr>
          <p:cNvPr id="2033" name="Group 2033"/>
          <p:cNvGrpSpPr/>
          <p:nvPr/>
        </p:nvGrpSpPr>
        <p:grpSpPr>
          <a:xfrm>
            <a:off x="9120889" y="8799003"/>
            <a:ext cx="1013959" cy="774516"/>
            <a:chOff x="0" y="0"/>
            <a:chExt cx="1013957" cy="774515"/>
          </a:xfrm>
        </p:grpSpPr>
        <p:sp>
          <p:nvSpPr>
            <p:cNvPr id="2031" name="Shape 2031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grpSp>
        <p:nvGrpSpPr>
          <p:cNvPr id="2036" name="Group 2036"/>
          <p:cNvGrpSpPr/>
          <p:nvPr/>
        </p:nvGrpSpPr>
        <p:grpSpPr>
          <a:xfrm>
            <a:off x="13741114" y="6104134"/>
            <a:ext cx="1013959" cy="774517"/>
            <a:chOff x="0" y="0"/>
            <a:chExt cx="1013957" cy="774515"/>
          </a:xfrm>
        </p:grpSpPr>
        <p:sp>
          <p:nvSpPr>
            <p:cNvPr id="2034" name="Shape 2034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Odette</a:t>
              </a:r>
            </a:p>
          </p:txBody>
        </p:sp>
      </p:grpSp>
      <p:grpSp>
        <p:nvGrpSpPr>
          <p:cNvPr id="2039" name="Group 2039"/>
          <p:cNvGrpSpPr/>
          <p:nvPr/>
        </p:nvGrpSpPr>
        <p:grpSpPr>
          <a:xfrm>
            <a:off x="13184126" y="8611758"/>
            <a:ext cx="1085454" cy="2130695"/>
            <a:chOff x="13844" y="-520968"/>
            <a:chExt cx="1085453" cy="2130693"/>
          </a:xfrm>
        </p:grpSpPr>
        <p:pic>
          <p:nvPicPr>
            <p:cNvPr id="2037" name="image42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47" r="9289" b="1110"/>
            <a:stretch>
              <a:fillRect/>
            </a:stretch>
          </p:blipFill>
          <p:spPr>
            <a:xfrm>
              <a:off x="13844" y="0"/>
              <a:ext cx="1085455" cy="160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69" y="0"/>
                  </a:moveTo>
                  <a:lnTo>
                    <a:pt x="4810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8"/>
                  </a:lnTo>
                  <a:lnTo>
                    <a:pt x="0" y="10827"/>
                  </a:lnTo>
                  <a:lnTo>
                    <a:pt x="0" y="12770"/>
                  </a:lnTo>
                  <a:lnTo>
                    <a:pt x="0" y="16551"/>
                  </a:lnTo>
                  <a:lnTo>
                    <a:pt x="1666" y="17201"/>
                  </a:lnTo>
                  <a:lnTo>
                    <a:pt x="2369" y="17446"/>
                  </a:lnTo>
                  <a:cubicBezTo>
                    <a:pt x="3282" y="17784"/>
                    <a:pt x="4247" y="18107"/>
                    <a:pt x="4517" y="18107"/>
                  </a:cubicBezTo>
                  <a:cubicBezTo>
                    <a:pt x="4836" y="18107"/>
                    <a:pt x="5783" y="18491"/>
                    <a:pt x="6626" y="18953"/>
                  </a:cubicBezTo>
                  <a:cubicBezTo>
                    <a:pt x="6939" y="19124"/>
                    <a:pt x="7419" y="19294"/>
                    <a:pt x="7850" y="19496"/>
                  </a:cubicBezTo>
                  <a:cubicBezTo>
                    <a:pt x="10295" y="20476"/>
                    <a:pt x="12067" y="21289"/>
                    <a:pt x="11870" y="21504"/>
                  </a:cubicBezTo>
                  <a:cubicBezTo>
                    <a:pt x="11837" y="21540"/>
                    <a:pt x="12304" y="21568"/>
                    <a:pt x="12447" y="21600"/>
                  </a:cubicBezTo>
                  <a:cubicBezTo>
                    <a:pt x="12724" y="21574"/>
                    <a:pt x="13075" y="21546"/>
                    <a:pt x="13047" y="21515"/>
                  </a:cubicBezTo>
                  <a:cubicBezTo>
                    <a:pt x="12882" y="21335"/>
                    <a:pt x="14754" y="20417"/>
                    <a:pt x="17185" y="19464"/>
                  </a:cubicBezTo>
                  <a:lnTo>
                    <a:pt x="19428" y="18580"/>
                  </a:lnTo>
                  <a:lnTo>
                    <a:pt x="21600" y="17675"/>
                  </a:lnTo>
                  <a:lnTo>
                    <a:pt x="21600" y="11215"/>
                  </a:lnTo>
                  <a:lnTo>
                    <a:pt x="21600" y="11194"/>
                  </a:lnTo>
                  <a:lnTo>
                    <a:pt x="21600" y="4718"/>
                  </a:lnTo>
                  <a:lnTo>
                    <a:pt x="16056" y="2593"/>
                  </a:lnTo>
                  <a:cubicBezTo>
                    <a:pt x="13007" y="1430"/>
                    <a:pt x="10371" y="327"/>
                    <a:pt x="10204" y="144"/>
                  </a:cubicBezTo>
                  <a:cubicBezTo>
                    <a:pt x="10152" y="88"/>
                    <a:pt x="9586" y="47"/>
                    <a:pt x="916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38" name="Shape 2038"/>
            <p:cNvSpPr/>
            <p:nvPr/>
          </p:nvSpPr>
          <p:spPr>
            <a:xfrm>
              <a:off x="152893" y="-520969"/>
              <a:ext cx="807419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18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RVS</a:t>
              </a:r>
            </a:p>
          </p:txBody>
        </p:sp>
      </p:grpSp>
      <p:sp>
        <p:nvSpPr>
          <p:cNvPr id="2109" name="Shape 2109"/>
          <p:cNvSpPr/>
          <p:nvPr/>
        </p:nvSpPr>
        <p:spPr>
          <a:xfrm>
            <a:off x="14269800" y="9451450"/>
            <a:ext cx="5027690" cy="1774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65" fill="norm" stroke="1" extrusionOk="0">
                <a:moveTo>
                  <a:pt x="21600" y="18565"/>
                </a:moveTo>
                <a:cubicBezTo>
                  <a:pt x="21049" y="2646"/>
                  <a:pt x="13849" y="-3035"/>
                  <a:pt x="0" y="152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043" name="Group 2043"/>
          <p:cNvGrpSpPr/>
          <p:nvPr/>
        </p:nvGrpSpPr>
        <p:grpSpPr>
          <a:xfrm>
            <a:off x="12189819" y="1867952"/>
            <a:ext cx="1819187" cy="2503075"/>
            <a:chOff x="303990" y="-538547"/>
            <a:chExt cx="1819186" cy="2503074"/>
          </a:xfrm>
        </p:grpSpPr>
        <p:pic>
          <p:nvPicPr>
            <p:cNvPr id="2041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20565" y="136529"/>
              <a:ext cx="1702613" cy="182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2" name="Shape 2042"/>
            <p:cNvSpPr/>
            <p:nvPr/>
          </p:nvSpPr>
          <p:spPr>
            <a:xfrm>
              <a:off x="303990" y="-538548"/>
              <a:ext cx="1568105" cy="752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0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Instituições financeiras</a:t>
              </a:r>
            </a:p>
          </p:txBody>
        </p:sp>
      </p:grpSp>
      <p:pic>
        <p:nvPicPr>
          <p:cNvPr id="2044" name="image39.tif"/>
          <p:cNvPicPr>
            <a:picLocks noChangeAspect="1"/>
          </p:cNvPicPr>
          <p:nvPr/>
        </p:nvPicPr>
        <p:blipFill>
          <a:blip r:embed="rId5">
            <a:extLst/>
          </a:blip>
          <a:srcRect l="3125" t="3320" r="1839" b="2941"/>
          <a:stretch>
            <a:fillRect/>
          </a:stretch>
        </p:blipFill>
        <p:spPr>
          <a:xfrm>
            <a:off x="18907634" y="11199160"/>
            <a:ext cx="785020" cy="774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99" y="0"/>
                </a:moveTo>
                <a:cubicBezTo>
                  <a:pt x="10717" y="639"/>
                  <a:pt x="9082" y="1803"/>
                  <a:pt x="5951" y="4074"/>
                </a:cubicBezTo>
                <a:lnTo>
                  <a:pt x="0" y="8392"/>
                </a:lnTo>
                <a:cubicBezTo>
                  <a:pt x="148" y="8735"/>
                  <a:pt x="243" y="9203"/>
                  <a:pt x="448" y="9433"/>
                </a:cubicBezTo>
                <a:cubicBezTo>
                  <a:pt x="1524" y="10638"/>
                  <a:pt x="1524" y="10763"/>
                  <a:pt x="448" y="11182"/>
                </a:cubicBezTo>
                <a:cubicBezTo>
                  <a:pt x="262" y="11254"/>
                  <a:pt x="170" y="11542"/>
                  <a:pt x="44" y="11747"/>
                </a:cubicBezTo>
                <a:cubicBezTo>
                  <a:pt x="147" y="11917"/>
                  <a:pt x="252" y="12113"/>
                  <a:pt x="382" y="12223"/>
                </a:cubicBezTo>
                <a:cubicBezTo>
                  <a:pt x="1353" y="13040"/>
                  <a:pt x="1353" y="13250"/>
                  <a:pt x="382" y="14337"/>
                </a:cubicBezTo>
                <a:cubicBezTo>
                  <a:pt x="277" y="14455"/>
                  <a:pt x="202" y="14750"/>
                  <a:pt x="109" y="14924"/>
                </a:cubicBezTo>
                <a:lnTo>
                  <a:pt x="4444" y="18245"/>
                </a:lnTo>
                <a:lnTo>
                  <a:pt x="8813" y="21600"/>
                </a:lnTo>
                <a:cubicBezTo>
                  <a:pt x="10238" y="20974"/>
                  <a:pt x="11933" y="19769"/>
                  <a:pt x="15201" y="17415"/>
                </a:cubicBezTo>
                <a:lnTo>
                  <a:pt x="21371" y="12987"/>
                </a:lnTo>
                <a:cubicBezTo>
                  <a:pt x="21297" y="12807"/>
                  <a:pt x="21255" y="12416"/>
                  <a:pt x="21174" y="12333"/>
                </a:cubicBezTo>
                <a:cubicBezTo>
                  <a:pt x="20511" y="11661"/>
                  <a:pt x="20511" y="11289"/>
                  <a:pt x="21174" y="10617"/>
                </a:cubicBezTo>
                <a:cubicBezTo>
                  <a:pt x="21356" y="10432"/>
                  <a:pt x="21468" y="9743"/>
                  <a:pt x="21600" y="9112"/>
                </a:cubicBezTo>
                <a:cubicBezTo>
                  <a:pt x="21587" y="9103"/>
                  <a:pt x="21592" y="8810"/>
                  <a:pt x="21578" y="8824"/>
                </a:cubicBezTo>
                <a:cubicBezTo>
                  <a:pt x="20678" y="9737"/>
                  <a:pt x="18599" y="7909"/>
                  <a:pt x="18957" y="6521"/>
                </a:cubicBezTo>
                <a:cubicBezTo>
                  <a:pt x="19223" y="5493"/>
                  <a:pt x="18333" y="4386"/>
                  <a:pt x="15452" y="2181"/>
                </a:cubicBezTo>
                <a:cubicBezTo>
                  <a:pt x="13958" y="1038"/>
                  <a:pt x="13033" y="429"/>
                  <a:pt x="1209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45" name="image39.tif"/>
          <p:cNvPicPr>
            <a:picLocks noChangeAspect="1"/>
          </p:cNvPicPr>
          <p:nvPr/>
        </p:nvPicPr>
        <p:blipFill>
          <a:blip r:embed="rId5">
            <a:extLst/>
          </a:blip>
          <a:srcRect l="3125" t="3320" r="1839" b="2941"/>
          <a:stretch>
            <a:fillRect/>
          </a:stretch>
        </p:blipFill>
        <p:spPr>
          <a:xfrm>
            <a:off x="12707063" y="4261892"/>
            <a:ext cx="785019" cy="774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99" y="0"/>
                </a:moveTo>
                <a:cubicBezTo>
                  <a:pt x="10717" y="639"/>
                  <a:pt x="9082" y="1803"/>
                  <a:pt x="5951" y="4074"/>
                </a:cubicBezTo>
                <a:lnTo>
                  <a:pt x="0" y="8392"/>
                </a:lnTo>
                <a:cubicBezTo>
                  <a:pt x="148" y="8735"/>
                  <a:pt x="243" y="9203"/>
                  <a:pt x="448" y="9433"/>
                </a:cubicBezTo>
                <a:cubicBezTo>
                  <a:pt x="1524" y="10638"/>
                  <a:pt x="1524" y="10763"/>
                  <a:pt x="448" y="11182"/>
                </a:cubicBezTo>
                <a:cubicBezTo>
                  <a:pt x="262" y="11254"/>
                  <a:pt x="170" y="11542"/>
                  <a:pt x="44" y="11747"/>
                </a:cubicBezTo>
                <a:cubicBezTo>
                  <a:pt x="147" y="11917"/>
                  <a:pt x="252" y="12113"/>
                  <a:pt x="382" y="12223"/>
                </a:cubicBezTo>
                <a:cubicBezTo>
                  <a:pt x="1353" y="13040"/>
                  <a:pt x="1353" y="13250"/>
                  <a:pt x="382" y="14337"/>
                </a:cubicBezTo>
                <a:cubicBezTo>
                  <a:pt x="277" y="14455"/>
                  <a:pt x="202" y="14750"/>
                  <a:pt x="109" y="14924"/>
                </a:cubicBezTo>
                <a:lnTo>
                  <a:pt x="4444" y="18245"/>
                </a:lnTo>
                <a:lnTo>
                  <a:pt x="8813" y="21600"/>
                </a:lnTo>
                <a:cubicBezTo>
                  <a:pt x="10238" y="20974"/>
                  <a:pt x="11933" y="19769"/>
                  <a:pt x="15201" y="17415"/>
                </a:cubicBezTo>
                <a:lnTo>
                  <a:pt x="21371" y="12987"/>
                </a:lnTo>
                <a:cubicBezTo>
                  <a:pt x="21297" y="12807"/>
                  <a:pt x="21255" y="12416"/>
                  <a:pt x="21174" y="12333"/>
                </a:cubicBezTo>
                <a:cubicBezTo>
                  <a:pt x="20511" y="11661"/>
                  <a:pt x="20511" y="11289"/>
                  <a:pt x="21174" y="10617"/>
                </a:cubicBezTo>
                <a:cubicBezTo>
                  <a:pt x="21356" y="10432"/>
                  <a:pt x="21468" y="9743"/>
                  <a:pt x="21600" y="9112"/>
                </a:cubicBezTo>
                <a:cubicBezTo>
                  <a:pt x="21587" y="9103"/>
                  <a:pt x="21592" y="8810"/>
                  <a:pt x="21578" y="8824"/>
                </a:cubicBezTo>
                <a:cubicBezTo>
                  <a:pt x="20678" y="9737"/>
                  <a:pt x="18599" y="7909"/>
                  <a:pt x="18957" y="6521"/>
                </a:cubicBezTo>
                <a:cubicBezTo>
                  <a:pt x="19223" y="5493"/>
                  <a:pt x="18333" y="4386"/>
                  <a:pt x="15452" y="2181"/>
                </a:cubicBezTo>
                <a:cubicBezTo>
                  <a:pt x="13958" y="1038"/>
                  <a:pt x="13033" y="429"/>
                  <a:pt x="12099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048" name="Group 2048"/>
          <p:cNvGrpSpPr/>
          <p:nvPr/>
        </p:nvGrpSpPr>
        <p:grpSpPr>
          <a:xfrm>
            <a:off x="17455389" y="9164395"/>
            <a:ext cx="1013959" cy="774517"/>
            <a:chOff x="0" y="0"/>
            <a:chExt cx="1013957" cy="774515"/>
          </a:xfrm>
        </p:grpSpPr>
        <p:sp>
          <p:nvSpPr>
            <p:cNvPr id="2046" name="Shape 2046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sp>
        <p:nvSpPr>
          <p:cNvPr id="2049" name="Shape 2049"/>
          <p:cNvSpPr/>
          <p:nvPr/>
        </p:nvSpPr>
        <p:spPr>
          <a:xfrm>
            <a:off x="13172851" y="12366795"/>
            <a:ext cx="1302354" cy="77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584200">
              <a:defRPr b="1" sz="1800">
                <a:solidFill>
                  <a:srgbClr val="0433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BAT e Clipper</a:t>
            </a:r>
          </a:p>
        </p:txBody>
      </p:sp>
      <p:sp>
        <p:nvSpPr>
          <p:cNvPr id="2110" name="Shape 2110"/>
          <p:cNvSpPr/>
          <p:nvPr/>
        </p:nvSpPr>
        <p:spPr>
          <a:xfrm>
            <a:off x="7877613" y="10990954"/>
            <a:ext cx="5295239" cy="208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18366" fill="norm" stroke="1" extrusionOk="0">
                <a:moveTo>
                  <a:pt x="0" y="0"/>
                </a:moveTo>
                <a:cubicBezTo>
                  <a:pt x="-11" y="16078"/>
                  <a:pt x="7185" y="21600"/>
                  <a:pt x="21589" y="16565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2053" name="Group 2053"/>
          <p:cNvGrpSpPr/>
          <p:nvPr/>
        </p:nvGrpSpPr>
        <p:grpSpPr>
          <a:xfrm>
            <a:off x="10252841" y="12616983"/>
            <a:ext cx="1013959" cy="774516"/>
            <a:chOff x="0" y="0"/>
            <a:chExt cx="1013957" cy="774515"/>
          </a:xfrm>
        </p:grpSpPr>
        <p:sp>
          <p:nvSpPr>
            <p:cNvPr id="2051" name="Shape 2051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2" name="Shape 2052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sp>
        <p:nvSpPr>
          <p:cNvPr id="2111" name="Shape 2111"/>
          <p:cNvSpPr/>
          <p:nvPr/>
        </p:nvSpPr>
        <p:spPr>
          <a:xfrm>
            <a:off x="14475204" y="11899779"/>
            <a:ext cx="4876302" cy="835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3431" y="18938"/>
                  <a:pt x="20631" y="11738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057" name="Group 2057"/>
          <p:cNvGrpSpPr/>
          <p:nvPr/>
        </p:nvGrpSpPr>
        <p:grpSpPr>
          <a:xfrm>
            <a:off x="16611297" y="12366795"/>
            <a:ext cx="1013959" cy="774516"/>
            <a:chOff x="0" y="0"/>
            <a:chExt cx="1013957" cy="774515"/>
          </a:xfrm>
        </p:grpSpPr>
        <p:sp>
          <p:nvSpPr>
            <p:cNvPr id="2055" name="Shape 2055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pic>
        <p:nvPicPr>
          <p:cNvPr id="2058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12713807" y="11121208"/>
            <a:ext cx="2220443" cy="341756"/>
          </a:xfrm>
          <a:prstGeom prst="rect">
            <a:avLst/>
          </a:prstGeom>
        </p:spPr>
      </p:pic>
      <p:pic>
        <p:nvPicPr>
          <p:cNvPr id="2060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196346" y="10766573"/>
            <a:ext cx="1290500" cy="10510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3" name="Group 2063"/>
          <p:cNvGrpSpPr/>
          <p:nvPr/>
        </p:nvGrpSpPr>
        <p:grpSpPr>
          <a:xfrm>
            <a:off x="6720713" y="10200472"/>
            <a:ext cx="560516" cy="560518"/>
            <a:chOff x="0" y="0"/>
            <a:chExt cx="560515" cy="560517"/>
          </a:xfrm>
        </p:grpSpPr>
        <p:sp>
          <p:nvSpPr>
            <p:cNvPr id="2061" name="Shape 2061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066" name="Group 2066"/>
          <p:cNvGrpSpPr/>
          <p:nvPr/>
        </p:nvGrpSpPr>
        <p:grpSpPr>
          <a:xfrm>
            <a:off x="12220624" y="12277498"/>
            <a:ext cx="560516" cy="560518"/>
            <a:chOff x="0" y="0"/>
            <a:chExt cx="560515" cy="560517"/>
          </a:xfrm>
        </p:grpSpPr>
        <p:sp>
          <p:nvSpPr>
            <p:cNvPr id="2064" name="Shape 2064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2069" name="Group 2069"/>
          <p:cNvGrpSpPr/>
          <p:nvPr/>
        </p:nvGrpSpPr>
        <p:grpSpPr>
          <a:xfrm>
            <a:off x="8181164" y="11306626"/>
            <a:ext cx="560516" cy="560518"/>
            <a:chOff x="0" y="0"/>
            <a:chExt cx="560515" cy="560517"/>
          </a:xfrm>
        </p:grpSpPr>
        <p:sp>
          <p:nvSpPr>
            <p:cNvPr id="2067" name="Shape 2067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68" name="Shape 2068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9</a:t>
              </a:r>
            </a:p>
          </p:txBody>
        </p:sp>
      </p:grpSp>
      <p:grpSp>
        <p:nvGrpSpPr>
          <p:cNvPr id="2072" name="Group 2072"/>
          <p:cNvGrpSpPr/>
          <p:nvPr/>
        </p:nvGrpSpPr>
        <p:grpSpPr>
          <a:xfrm>
            <a:off x="19441997" y="9849539"/>
            <a:ext cx="560516" cy="560518"/>
            <a:chOff x="0" y="0"/>
            <a:chExt cx="560515" cy="560517"/>
          </a:xfrm>
        </p:grpSpPr>
        <p:sp>
          <p:nvSpPr>
            <p:cNvPr id="2070" name="Shape 2070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D37C0F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71" name="Shape 2071"/>
            <p:cNvSpPr/>
            <p:nvPr/>
          </p:nvSpPr>
          <p:spPr>
            <a:xfrm>
              <a:off x="95780" y="13850"/>
              <a:ext cx="368956" cy="532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075" name="Group 2075"/>
          <p:cNvGrpSpPr/>
          <p:nvPr/>
        </p:nvGrpSpPr>
        <p:grpSpPr>
          <a:xfrm>
            <a:off x="14866917" y="8704053"/>
            <a:ext cx="560516" cy="560519"/>
            <a:chOff x="0" y="0"/>
            <a:chExt cx="560515" cy="560517"/>
          </a:xfrm>
        </p:grpSpPr>
        <p:sp>
          <p:nvSpPr>
            <p:cNvPr id="2073" name="Shape 2073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D37C0F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95780" y="13850"/>
              <a:ext cx="368956" cy="532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078" name="Group 2078"/>
          <p:cNvGrpSpPr/>
          <p:nvPr/>
        </p:nvGrpSpPr>
        <p:grpSpPr>
          <a:xfrm>
            <a:off x="14261824" y="2750340"/>
            <a:ext cx="560516" cy="560518"/>
            <a:chOff x="0" y="0"/>
            <a:chExt cx="560515" cy="560517"/>
          </a:xfrm>
        </p:grpSpPr>
        <p:sp>
          <p:nvSpPr>
            <p:cNvPr id="2076" name="Shape 2076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D37C0F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95780" y="13850"/>
              <a:ext cx="368956" cy="532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081" name="Group 2081"/>
          <p:cNvGrpSpPr/>
          <p:nvPr/>
        </p:nvGrpSpPr>
        <p:grpSpPr>
          <a:xfrm>
            <a:off x="14866917" y="9849539"/>
            <a:ext cx="560516" cy="560518"/>
            <a:chOff x="0" y="0"/>
            <a:chExt cx="560515" cy="560517"/>
          </a:xfrm>
        </p:grpSpPr>
        <p:sp>
          <p:nvSpPr>
            <p:cNvPr id="2079" name="Shape 2079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7E9BD1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95780" y="13850"/>
              <a:ext cx="368956" cy="532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084" name="Group 2084"/>
          <p:cNvGrpSpPr/>
          <p:nvPr/>
        </p:nvGrpSpPr>
        <p:grpSpPr>
          <a:xfrm>
            <a:off x="14641341" y="12140785"/>
            <a:ext cx="560517" cy="560518"/>
            <a:chOff x="0" y="0"/>
            <a:chExt cx="560515" cy="560517"/>
          </a:xfrm>
        </p:grpSpPr>
        <p:sp>
          <p:nvSpPr>
            <p:cNvPr id="2082" name="Shape 2082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7E9BD1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95780" y="13850"/>
              <a:ext cx="368956" cy="532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087" name="Group 2087"/>
          <p:cNvGrpSpPr/>
          <p:nvPr/>
        </p:nvGrpSpPr>
        <p:grpSpPr>
          <a:xfrm>
            <a:off x="19131815" y="12473861"/>
            <a:ext cx="560516" cy="560518"/>
            <a:chOff x="0" y="0"/>
            <a:chExt cx="560515" cy="560517"/>
          </a:xfrm>
        </p:grpSpPr>
        <p:sp>
          <p:nvSpPr>
            <p:cNvPr id="2085" name="Shape 2085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7E9BD1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95780" y="13850"/>
              <a:ext cx="368956" cy="532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090" name="Group 2090"/>
          <p:cNvGrpSpPr/>
          <p:nvPr/>
        </p:nvGrpSpPr>
        <p:grpSpPr>
          <a:xfrm>
            <a:off x="12220624" y="9724523"/>
            <a:ext cx="560516" cy="560518"/>
            <a:chOff x="0" y="0"/>
            <a:chExt cx="560515" cy="560517"/>
          </a:xfrm>
        </p:grpSpPr>
        <p:sp>
          <p:nvSpPr>
            <p:cNvPr id="2088" name="Shape 2088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093" name="Group 2093"/>
          <p:cNvGrpSpPr/>
          <p:nvPr/>
        </p:nvGrpSpPr>
        <p:grpSpPr>
          <a:xfrm>
            <a:off x="11506249" y="4135768"/>
            <a:ext cx="560516" cy="560518"/>
            <a:chOff x="0" y="0"/>
            <a:chExt cx="560515" cy="560517"/>
          </a:xfrm>
        </p:grpSpPr>
        <p:sp>
          <p:nvSpPr>
            <p:cNvPr id="2091" name="Shape 2091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2096" name="Group 2096"/>
          <p:cNvGrpSpPr/>
          <p:nvPr/>
        </p:nvGrpSpPr>
        <p:grpSpPr>
          <a:xfrm>
            <a:off x="11506249" y="3163042"/>
            <a:ext cx="560516" cy="560518"/>
            <a:chOff x="0" y="0"/>
            <a:chExt cx="560515" cy="560517"/>
          </a:xfrm>
        </p:grpSpPr>
        <p:sp>
          <p:nvSpPr>
            <p:cNvPr id="2094" name="Shape 2094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95" name="Shape 2095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099" name="Group 2099"/>
          <p:cNvGrpSpPr/>
          <p:nvPr/>
        </p:nvGrpSpPr>
        <p:grpSpPr>
          <a:xfrm>
            <a:off x="8273509" y="9724523"/>
            <a:ext cx="560516" cy="560518"/>
            <a:chOff x="0" y="0"/>
            <a:chExt cx="560515" cy="560517"/>
          </a:xfrm>
        </p:grpSpPr>
        <p:sp>
          <p:nvSpPr>
            <p:cNvPr id="2097" name="Shape 2097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098" name="Shape 2098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102" name="Group 2102"/>
          <p:cNvGrpSpPr/>
          <p:nvPr/>
        </p:nvGrpSpPr>
        <p:grpSpPr>
          <a:xfrm>
            <a:off x="12220624" y="8701669"/>
            <a:ext cx="560516" cy="560518"/>
            <a:chOff x="0" y="0"/>
            <a:chExt cx="560515" cy="560517"/>
          </a:xfrm>
        </p:grpSpPr>
        <p:sp>
          <p:nvSpPr>
            <p:cNvPr id="2100" name="Shape 2100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9D3320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101" name="Shape 2101"/>
            <p:cNvSpPr/>
            <p:nvPr/>
          </p:nvSpPr>
          <p:spPr>
            <a:xfrm>
              <a:off x="95780" y="13850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105" name="Group 2105"/>
          <p:cNvGrpSpPr/>
          <p:nvPr/>
        </p:nvGrpSpPr>
        <p:grpSpPr>
          <a:xfrm>
            <a:off x="12220624" y="10641110"/>
            <a:ext cx="560516" cy="560518"/>
            <a:chOff x="0" y="0"/>
            <a:chExt cx="560515" cy="560517"/>
          </a:xfrm>
        </p:grpSpPr>
        <p:sp>
          <p:nvSpPr>
            <p:cNvPr id="2103" name="Shape 2103"/>
            <p:cNvSpPr/>
            <p:nvPr/>
          </p:nvSpPr>
          <p:spPr>
            <a:xfrm>
              <a:off x="0" y="0"/>
              <a:ext cx="560516" cy="560518"/>
            </a:xfrm>
            <a:prstGeom prst="ellipse">
              <a:avLst/>
            </a:prstGeom>
            <a:solidFill>
              <a:srgbClr val="68993C"/>
            </a:solidFill>
            <a:ln w="101600" cap="flat">
              <a:solidFill>
                <a:srgbClr val="3B30A9"/>
              </a:solidFill>
              <a:prstDash val="solid"/>
              <a:miter lim="400000"/>
            </a:ln>
            <a:effectLst>
              <a:outerShdw sx="100000" sy="100000" kx="0" ky="0" algn="b" rotWithShape="0" blurRad="266700" dist="0" dir="5400000">
                <a:srgbClr val="000000"/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400">
                  <a:solidFill>
                    <a:srgbClr val="F2EBDB"/>
                  </a:solidFill>
                  <a:latin typeface="Baskerville"/>
                  <a:ea typeface="Baskerville"/>
                  <a:cs typeface="Baskerville"/>
                  <a:sym typeface="Baskerville"/>
                </a:defRPr>
              </a:p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95780" y="13851"/>
              <a:ext cx="368956" cy="53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1C6C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lvl1pPr>
            </a:lstStyle>
            <a:p>
              <a:pPr/>
              <a:r>
                <a:t>7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Shape 2113"/>
          <p:cNvSpPr/>
          <p:nvPr/>
        </p:nvSpPr>
        <p:spPr>
          <a:xfrm>
            <a:off x="12055660" y="1710467"/>
            <a:ext cx="12385898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14" name="Shape 2114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11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117" name="Shape 2117"/>
          <p:cNvSpPr/>
          <p:nvPr/>
        </p:nvSpPr>
        <p:spPr>
          <a:xfrm>
            <a:off x="430132" y="400200"/>
            <a:ext cx="113917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Solução Q-Ware pronto para o Big Data</a:t>
            </a:r>
          </a:p>
        </p:txBody>
      </p:sp>
      <p:sp>
        <p:nvSpPr>
          <p:cNvPr id="2118" name="Shape 2118"/>
          <p:cNvSpPr/>
          <p:nvPr/>
        </p:nvSpPr>
        <p:spPr>
          <a:xfrm>
            <a:off x="12323677" y="2013045"/>
            <a:ext cx="11849863" cy="1088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Rápida implantação;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Grande leque de integração com suporte a: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Inúmeros Ambientes operacionais (OS/390, Linux, Windows);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Grande variedade de protocolos de comunicarão;</a:t>
            </a:r>
          </a:p>
          <a:p>
            <a:pPr lvl="1" marL="1435185" indent="-495300" algn="l" defTabSz="457200">
              <a:lnSpc>
                <a:spcPct val="150000"/>
              </a:lnSpc>
              <a:buSzPct val="84000"/>
              <a:buChar char="★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Suporte a vários SGBDs (Oracle, Adabas, Postgresql e SQL Server);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Alto desempenho;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Gestão de todo o ciclo de vida dos dados da extração nas pontas (U.Gs) às cargas;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+ 30 GB / Dia de dados carregados na STN vindos do Adabas no Serpro;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Alta disponibilidade;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Grande escalabilidade;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Solução 100% Nacional com suporte 24 x 7;</a:t>
            </a:r>
          </a:p>
          <a:p>
            <a:pPr marL="421301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Documentação em língua portuguesa;</a:t>
            </a:r>
          </a:p>
        </p:txBody>
      </p:sp>
      <p:sp>
        <p:nvSpPr>
          <p:cNvPr id="2119" name="Shape 2119"/>
          <p:cNvSpPr/>
          <p:nvPr/>
        </p:nvSpPr>
        <p:spPr>
          <a:xfrm>
            <a:off x="2982453" y="10677041"/>
            <a:ext cx="5465707" cy="2042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20000"/>
              </a:lnSpc>
              <a:defRPr b="1" sz="57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Q-Ware</a:t>
            </a:r>
          </a:p>
          <a:p>
            <a:pPr>
              <a:lnSpc>
                <a:spcPct val="120000"/>
              </a:lnSpc>
              <a:defRPr b="1" sz="57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Big Data Ready</a:t>
            </a:r>
          </a:p>
        </p:txBody>
      </p:sp>
      <p:pic>
        <p:nvPicPr>
          <p:cNvPr id="21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3397" y="3720967"/>
            <a:ext cx="8096065" cy="5556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-1" y="-47762"/>
            <a:ext cx="24384001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5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008" y="-24622"/>
            <a:ext cx="24416016" cy="7077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303" y="2751174"/>
            <a:ext cx="3677169" cy="133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507" y="519542"/>
            <a:ext cx="3273304" cy="1510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35533" y="4809331"/>
            <a:ext cx="6934201" cy="2298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" name="Group 165"/>
          <p:cNvGrpSpPr/>
          <p:nvPr/>
        </p:nvGrpSpPr>
        <p:grpSpPr>
          <a:xfrm>
            <a:off x="9422236" y="2808182"/>
            <a:ext cx="10450196" cy="1944369"/>
            <a:chOff x="0" y="0"/>
            <a:chExt cx="10450194" cy="1944367"/>
          </a:xfrm>
        </p:grpSpPr>
        <p:sp>
          <p:nvSpPr>
            <p:cNvPr id="163" name="Shape 163"/>
            <p:cNvSpPr/>
            <p:nvPr/>
          </p:nvSpPr>
          <p:spPr>
            <a:xfrm>
              <a:off x="-1" y="-1"/>
              <a:ext cx="10373996" cy="189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Juntos no desafio social </a:t>
              </a:r>
            </a:p>
            <a:p>
              <a:pPr>
                <a:spcBef>
                  <a:spcPts val="3500"/>
                </a:spcBef>
                <a:defRPr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da Inclusão digital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76199" y="50799"/>
              <a:ext cx="10373996" cy="189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Juntos no desafio social </a:t>
              </a:r>
            </a:p>
            <a:p>
              <a:pPr>
                <a:spcBef>
                  <a:spcPts val="3500"/>
                </a:spcBef>
                <a:defRPr>
                  <a:solidFill>
                    <a:srgbClr val="FFFFFF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da Inclusão digital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357845" y="7071267"/>
            <a:ext cx="10387472" cy="661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17361" indent="-617361" algn="l">
              <a:lnSpc>
                <a:spcPct val="150000"/>
              </a:lnSpc>
              <a:buSzPct val="142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 Solução Cartão Cidadão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Marcação de consultas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Programas Sociais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Controle de frequência escolar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Controle de uso do transporte </a:t>
            </a:r>
            <a:br/>
            <a:r>
              <a:t>público franqueado</a:t>
            </a:r>
          </a:p>
        </p:txBody>
      </p:sp>
      <p:sp>
        <p:nvSpPr>
          <p:cNvPr id="167" name="Shape 167"/>
          <p:cNvSpPr/>
          <p:nvPr/>
        </p:nvSpPr>
        <p:spPr>
          <a:xfrm>
            <a:off x="12032717" y="7071267"/>
            <a:ext cx="12273528" cy="661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7361" indent="-617361" algn="l">
              <a:lnSpc>
                <a:spcPct val="150000"/>
              </a:lnSpc>
              <a:buSzPct val="142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 Solução Data Convergency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Extração, entrega, e carga de dados do Adabas nas pontas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Rastreamento de cargas como: Bebidas Alcoólicas, cigarros e combustíveis</a:t>
            </a:r>
          </a:p>
        </p:txBody>
      </p:sp>
      <p:sp>
        <p:nvSpPr>
          <p:cNvPr id="168" name="Shape 168"/>
          <p:cNvSpPr/>
          <p:nvPr/>
        </p:nvSpPr>
        <p:spPr>
          <a:xfrm>
            <a:off x="21568651" y="5817129"/>
            <a:ext cx="2735098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continua…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6" name="Group 2166"/>
          <p:cNvGrpSpPr/>
          <p:nvPr/>
        </p:nvGrpSpPr>
        <p:grpSpPr>
          <a:xfrm>
            <a:off x="198870" y="6288012"/>
            <a:ext cx="5981051" cy="3995968"/>
            <a:chOff x="-49522" y="42630"/>
            <a:chExt cx="5981049" cy="3995966"/>
          </a:xfrm>
        </p:grpSpPr>
        <p:grpSp>
          <p:nvGrpSpPr>
            <p:cNvPr id="2162" name="Group 2162"/>
            <p:cNvGrpSpPr/>
            <p:nvPr/>
          </p:nvGrpSpPr>
          <p:grpSpPr>
            <a:xfrm>
              <a:off x="-49523" y="42630"/>
              <a:ext cx="5981050" cy="3995968"/>
              <a:chOff x="0" y="0"/>
              <a:chExt cx="5981049" cy="3995966"/>
            </a:xfrm>
          </p:grpSpPr>
          <p:sp>
            <p:nvSpPr>
              <p:cNvPr id="2122" name="Shape 2122"/>
              <p:cNvSpPr/>
              <p:nvPr/>
            </p:nvSpPr>
            <p:spPr>
              <a:xfrm>
                <a:off x="0" y="0"/>
                <a:ext cx="5981050" cy="3995967"/>
              </a:xfrm>
              <a:prstGeom prst="roundRect">
                <a:avLst>
                  <a:gd name="adj" fmla="val 14818"/>
                </a:avLst>
              </a:prstGeom>
              <a:gradFill flip="none" rotWithShape="1">
                <a:gsLst>
                  <a:gs pos="0">
                    <a:srgbClr val="C286FC"/>
                  </a:gs>
                  <a:gs pos="100000">
                    <a:srgbClr val="A558D7"/>
                  </a:gs>
                </a:gsLst>
                <a:lin ang="5400000" scaled="0"/>
              </a:gradFill>
              <a:ln w="12700" cap="flat">
                <a:noFill/>
                <a:miter lim="400000"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642937">
                  <a:defRPr sz="1600">
                    <a:latin typeface="ヒラギノ角ゴ ProN W3"/>
                    <a:ea typeface="ヒラギノ角ゴ ProN W3"/>
                    <a:cs typeface="ヒラギノ角ゴ ProN W3"/>
                    <a:sym typeface="ヒラギノ角ゴ ProN W3"/>
                  </a:defRPr>
                </a:pPr>
              </a:p>
            </p:txBody>
          </p:sp>
          <p:grpSp>
            <p:nvGrpSpPr>
              <p:cNvPr id="2161" name="Group 2161"/>
              <p:cNvGrpSpPr/>
              <p:nvPr/>
            </p:nvGrpSpPr>
            <p:grpSpPr>
              <a:xfrm>
                <a:off x="123763" y="60805"/>
                <a:ext cx="5733523" cy="2435048"/>
                <a:chOff x="0" y="0"/>
                <a:chExt cx="5733522" cy="2435046"/>
              </a:xfrm>
            </p:grpSpPr>
            <p:sp>
              <p:nvSpPr>
                <p:cNvPr id="2123" name="Shape 2123"/>
                <p:cNvSpPr/>
                <p:nvPr/>
              </p:nvSpPr>
              <p:spPr>
                <a:xfrm rot="5400000">
                  <a:off x="2957376" y="1038373"/>
                  <a:ext cx="24122" cy="1206082"/>
                </a:xfrm>
                <a:prstGeom prst="rect">
                  <a:avLst/>
                </a:prstGeom>
                <a:noFill/>
                <a:ln w="546100" cap="flat">
                  <a:solidFill>
                    <a:srgbClr val="ACA6A4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24" name="Shape 2124"/>
                <p:cNvSpPr/>
                <p:nvPr/>
              </p:nvSpPr>
              <p:spPr>
                <a:xfrm>
                  <a:off x="1125498" y="118116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25" name="Shape 2125"/>
                <p:cNvSpPr/>
                <p:nvPr/>
              </p:nvSpPr>
              <p:spPr>
                <a:xfrm>
                  <a:off x="208519" y="1004859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26" name="Shape 2126"/>
                <p:cNvSpPr/>
                <p:nvPr/>
              </p:nvSpPr>
              <p:spPr>
                <a:xfrm>
                  <a:off x="0" y="1561724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27" name="Shape 2127"/>
                <p:cNvSpPr/>
                <p:nvPr/>
              </p:nvSpPr>
              <p:spPr>
                <a:xfrm>
                  <a:off x="566858" y="501609"/>
                  <a:ext cx="395977" cy="395978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4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28" name="Shape 2128"/>
                <p:cNvSpPr/>
                <p:nvPr/>
              </p:nvSpPr>
              <p:spPr>
                <a:xfrm>
                  <a:off x="1850805" y="60675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29" name="Shape 2129"/>
                <p:cNvSpPr/>
                <p:nvPr/>
              </p:nvSpPr>
              <p:spPr>
                <a:xfrm flipH="1">
                  <a:off x="4043195" y="105633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30" name="Shape 2130"/>
                <p:cNvSpPr/>
                <p:nvPr/>
              </p:nvSpPr>
              <p:spPr>
                <a:xfrm flipH="1">
                  <a:off x="5171216" y="737141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31" name="Shape 2131"/>
                <p:cNvSpPr/>
                <p:nvPr/>
              </p:nvSpPr>
              <p:spPr>
                <a:xfrm flipH="1">
                  <a:off x="5337545" y="1407243"/>
                  <a:ext cx="395978" cy="39597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32" name="Shape 2132"/>
                <p:cNvSpPr/>
                <p:nvPr/>
              </p:nvSpPr>
              <p:spPr>
                <a:xfrm flipH="1">
                  <a:off x="4706200" y="254069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blipFill rotWithShape="1">
                  <a:blip r:embed="rId4"/>
                  <a:srcRect l="0" t="0" r="0" b="0"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33" name="Shape 2133"/>
                <p:cNvSpPr/>
                <p:nvPr/>
              </p:nvSpPr>
              <p:spPr>
                <a:xfrm flipH="1">
                  <a:off x="3380190" y="0"/>
                  <a:ext cx="395977" cy="395977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134" name="Shape 2134"/>
                <p:cNvSpPr/>
                <p:nvPr/>
              </p:nvSpPr>
              <p:spPr>
                <a:xfrm flipH="1">
                  <a:off x="5171216" y="2039069"/>
                  <a:ext cx="395977" cy="395978"/>
                </a:xfrm>
                <a:prstGeom prst="roundRect">
                  <a:avLst>
                    <a:gd name="adj" fmla="val 15000"/>
                  </a:avLst>
                </a:prstGeom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sx="100000" sy="100000" kx="0" ky="0" algn="b" rotWithShape="0" blurRad="50800" dist="38100" dir="5400000">
                          <a:srgbClr val="000000"/>
                        </a:outerShdw>
                      </a:effectLst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2320" name="Shape 2320"/>
                <p:cNvSpPr/>
                <p:nvPr/>
              </p:nvSpPr>
              <p:spPr>
                <a:xfrm>
                  <a:off x="1868428" y="456651"/>
                  <a:ext cx="138399" cy="6529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21" name="Shape 2321"/>
                <p:cNvSpPr/>
                <p:nvPr/>
              </p:nvSpPr>
              <p:spPr>
                <a:xfrm>
                  <a:off x="1384463" y="514092"/>
                  <a:ext cx="187447" cy="6086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22" name="Shape 2322"/>
                <p:cNvSpPr/>
                <p:nvPr/>
              </p:nvSpPr>
              <p:spPr>
                <a:xfrm>
                  <a:off x="944790" y="880826"/>
                  <a:ext cx="384290" cy="387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ysDot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23" name="Shape 2323"/>
                <p:cNvSpPr/>
                <p:nvPr/>
              </p:nvSpPr>
              <p:spPr>
                <a:xfrm>
                  <a:off x="604495" y="1274510"/>
                  <a:ext cx="585399" cy="2118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24" name="Shape 2324"/>
                <p:cNvSpPr/>
                <p:nvPr/>
              </p:nvSpPr>
              <p:spPr>
                <a:xfrm>
                  <a:off x="395976" y="1715129"/>
                  <a:ext cx="759623" cy="353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cubicBezTo>
                        <a:pt x="14400" y="7200"/>
                        <a:pt x="7200" y="14400"/>
                        <a:pt x="0" y="21600"/>
                      </a:cubicBezTo>
                    </a:path>
                  </a:pathLst>
                </a:custGeom>
                <a:noFill/>
                <a:ln w="50800" cap="rnd">
                  <a:solidFill>
                    <a:srgbClr val="000000"/>
                  </a:solidFill>
                  <a:custDash>
                    <a:ds d="100000" sp="200000"/>
                  </a:custDash>
                  <a:round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25" name="Shape 2325"/>
                <p:cNvSpPr/>
                <p:nvPr/>
              </p:nvSpPr>
              <p:spPr>
                <a:xfrm>
                  <a:off x="3664572" y="395976"/>
                  <a:ext cx="291178" cy="6672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4400" y="14400"/>
                        <a:pt x="7200" y="7200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26" name="Shape 2326"/>
                <p:cNvSpPr/>
                <p:nvPr/>
              </p:nvSpPr>
              <p:spPr>
                <a:xfrm>
                  <a:off x="4502933" y="650045"/>
                  <a:ext cx="279023" cy="4519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ysDot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27" name="Shape 2327"/>
                <p:cNvSpPr/>
                <p:nvPr/>
              </p:nvSpPr>
              <p:spPr>
                <a:xfrm>
                  <a:off x="4214439" y="501609"/>
                  <a:ext cx="19300" cy="5132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28" name="Shape 2328"/>
                <p:cNvSpPr/>
                <p:nvPr/>
              </p:nvSpPr>
              <p:spPr>
                <a:xfrm>
                  <a:off x="4706198" y="1047853"/>
                  <a:ext cx="465019" cy="2647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29" name="Shape 2329"/>
                <p:cNvSpPr/>
                <p:nvPr/>
              </p:nvSpPr>
              <p:spPr>
                <a:xfrm>
                  <a:off x="4783106" y="1605231"/>
                  <a:ext cx="554440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7200" y="14400"/>
                        <a:pt x="14400" y="7200"/>
                        <a:pt x="21600" y="0"/>
                      </a:cubicBezTo>
                    </a:path>
                  </a:pathLst>
                </a:custGeom>
                <a:noFill/>
                <a:ln w="50800" cap="rnd">
                  <a:solidFill>
                    <a:srgbClr val="000000"/>
                  </a:solidFill>
                  <a:custDash>
                    <a:ds d="100000" sp="200000"/>
                  </a:custDash>
                  <a:round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30" name="Shape 2330"/>
                <p:cNvSpPr/>
                <p:nvPr/>
              </p:nvSpPr>
              <p:spPr>
                <a:xfrm>
                  <a:off x="4713372" y="1884989"/>
                  <a:ext cx="457845" cy="2457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7200" y="7200"/>
                        <a:pt x="14400" y="14400"/>
                        <a:pt x="21600" y="21600"/>
                      </a:cubicBezTo>
                    </a:path>
                  </a:pathLst>
                </a:cu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  <a:headEnd type="stealth" w="med" len="med"/>
                </a:ln>
                <a:effectLst/>
              </p:spPr>
              <p:txBody>
                <a:bodyPr/>
                <a:lstStyle/>
                <a:p>
                  <a:pPr/>
                </a:p>
              </p:txBody>
            </p:sp>
            <p:sp>
              <p:nvSpPr>
                <p:cNvPr id="2331" name="Shape 2331"/>
                <p:cNvSpPr/>
                <p:nvPr/>
              </p:nvSpPr>
              <p:spPr>
                <a:xfrm>
                  <a:off x="2336426" y="1625128"/>
                  <a:ext cx="1265221" cy="426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0"/>
                      </a:moveTo>
                      <a:cubicBezTo>
                        <a:pt x="14400" y="7200"/>
                        <a:pt x="7200" y="14400"/>
                        <a:pt x="0" y="21600"/>
                      </a:cubicBezTo>
                    </a:path>
                  </a:pathLst>
                </a:custGeom>
                <a:noFill/>
                <a:ln w="63500" cap="flat">
                  <a:solidFill>
                    <a:srgbClr val="000000"/>
                  </a:solidFill>
                  <a:prstDash val="solid"/>
                  <a:miter lim="400000"/>
                  <a:headEnd type="triangle" w="med" len="med"/>
                  <a:tailEnd type="triangle" w="med" len="med"/>
                </a:ln>
                <a:effectLst>
                  <a:outerShdw sx="100000" sy="100000" kx="0" ky="0" algn="b" rotWithShape="0" blurRad="139700" dist="508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/>
                <a:lstStyle/>
                <a:p>
                  <a:pPr/>
                </a:p>
              </p:txBody>
            </p:sp>
            <p:grpSp>
              <p:nvGrpSpPr>
                <p:cNvPr id="2153" name="Group 2153"/>
                <p:cNvGrpSpPr/>
                <p:nvPr/>
              </p:nvGrpSpPr>
              <p:grpSpPr>
                <a:xfrm rot="5400000">
                  <a:off x="1274888" y="1216640"/>
                  <a:ext cx="942016" cy="942016"/>
                  <a:chOff x="0" y="0"/>
                  <a:chExt cx="942015" cy="942015"/>
                </a:xfrm>
              </p:grpSpPr>
              <p:grpSp>
                <p:nvGrpSpPr>
                  <p:cNvPr id="2149" name="Group 2149"/>
                  <p:cNvGrpSpPr/>
                  <p:nvPr/>
                </p:nvGrpSpPr>
                <p:grpSpPr>
                  <a:xfrm>
                    <a:off x="0" y="0"/>
                    <a:ext cx="942016" cy="942016"/>
                    <a:chOff x="0" y="0"/>
                    <a:chExt cx="942015" cy="942015"/>
                  </a:xfrm>
                </p:grpSpPr>
                <p:sp>
                  <p:nvSpPr>
                    <p:cNvPr id="2147" name="Shape 2147"/>
                    <p:cNvSpPr/>
                    <p:nvPr/>
                  </p:nvSpPr>
                  <p:spPr>
                    <a:xfrm>
                      <a:off x="0" y="0"/>
                      <a:ext cx="942016" cy="942016"/>
                    </a:xfrm>
                    <a:prstGeom prst="ellipse">
                      <a:avLst/>
                    </a:prstGeom>
                    <a:noFill/>
                    <a:ln w="241300" cap="flat">
                      <a:solidFill>
                        <a:srgbClr val="ACA6A4"/>
                      </a:solidFill>
                      <a:prstDash val="solid"/>
                      <a:miter lim="400000"/>
                    </a:ln>
                    <a:effectLst>
                      <a:outerShdw sx="100000" sy="100000" kx="0" ky="0" algn="b" rotWithShape="0" blurRad="25400" dist="50800" dir="270000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</a:p>
                  </p:txBody>
                </p:sp>
                <p:sp>
                  <p:nvSpPr>
                    <p:cNvPr id="2148" name="Shape 2148"/>
                    <p:cNvSpPr/>
                    <p:nvPr/>
                  </p:nvSpPr>
                  <p:spPr>
                    <a:xfrm>
                      <a:off x="86928" y="86928"/>
                      <a:ext cx="768160" cy="768160"/>
                    </a:xfrm>
                    <a:prstGeom prst="ellipse">
                      <a:avLst/>
                    </a:prstGeom>
                    <a:noFill/>
                    <a:ln w="63500" cap="flat">
                      <a:solidFill>
                        <a:srgbClr val="AE2020"/>
                      </a:solidFill>
                      <a:prstDash val="solid"/>
                      <a:miter lim="400000"/>
                    </a:ln>
                    <a:effectLst>
                      <a:outerShdw sx="100000" sy="100000" kx="0" ky="0" algn="b" rotWithShape="0" blurRad="25400" dist="50800" dir="270000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</a:p>
                  </p:txBody>
                </p:sp>
              </p:grpSp>
              <p:grpSp>
                <p:nvGrpSpPr>
                  <p:cNvPr id="2152" name="Group 2152"/>
                  <p:cNvGrpSpPr/>
                  <p:nvPr/>
                </p:nvGrpSpPr>
                <p:grpSpPr>
                  <a:xfrm rot="16200000">
                    <a:off x="35873" y="179405"/>
                    <a:ext cx="711086" cy="566458"/>
                    <a:chOff x="0" y="-55001"/>
                    <a:chExt cx="711084" cy="566457"/>
                  </a:xfrm>
                </p:grpSpPr>
                <p:pic>
                  <p:nvPicPr>
                    <p:cNvPr id="2150" name="image25.png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88979" y="-55002"/>
                      <a:ext cx="438471" cy="43847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151" name="image26.png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0" y="257836"/>
                      <a:ext cx="711085" cy="25362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  <p:grpSp>
              <p:nvGrpSpPr>
                <p:cNvPr id="2160" name="Group 2160"/>
                <p:cNvGrpSpPr/>
                <p:nvPr/>
              </p:nvGrpSpPr>
              <p:grpSpPr>
                <a:xfrm rot="5400000">
                  <a:off x="3721235" y="1134224"/>
                  <a:ext cx="942016" cy="942016"/>
                  <a:chOff x="0" y="0"/>
                  <a:chExt cx="942015" cy="942015"/>
                </a:xfrm>
              </p:grpSpPr>
              <p:grpSp>
                <p:nvGrpSpPr>
                  <p:cNvPr id="2156" name="Group 2156"/>
                  <p:cNvGrpSpPr/>
                  <p:nvPr/>
                </p:nvGrpSpPr>
                <p:grpSpPr>
                  <a:xfrm>
                    <a:off x="0" y="0"/>
                    <a:ext cx="942016" cy="942016"/>
                    <a:chOff x="0" y="0"/>
                    <a:chExt cx="942015" cy="942015"/>
                  </a:xfrm>
                </p:grpSpPr>
                <p:sp>
                  <p:nvSpPr>
                    <p:cNvPr id="2154" name="Shape 2154"/>
                    <p:cNvSpPr/>
                    <p:nvPr/>
                  </p:nvSpPr>
                  <p:spPr>
                    <a:xfrm>
                      <a:off x="0" y="0"/>
                      <a:ext cx="942016" cy="942016"/>
                    </a:xfrm>
                    <a:prstGeom prst="ellipse">
                      <a:avLst/>
                    </a:prstGeom>
                    <a:noFill/>
                    <a:ln w="241300" cap="flat">
                      <a:solidFill>
                        <a:srgbClr val="ACA6A4"/>
                      </a:solidFill>
                      <a:prstDash val="solid"/>
                      <a:miter lim="400000"/>
                    </a:ln>
                    <a:effectLst>
                      <a:outerShdw sx="100000" sy="100000" kx="0" ky="0" algn="b" rotWithShape="0" blurRad="25400" dist="50800" dir="270000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</a:p>
                  </p:txBody>
                </p:sp>
                <p:sp>
                  <p:nvSpPr>
                    <p:cNvPr id="2155" name="Shape 2155"/>
                    <p:cNvSpPr/>
                    <p:nvPr/>
                  </p:nvSpPr>
                  <p:spPr>
                    <a:xfrm>
                      <a:off x="86928" y="86928"/>
                      <a:ext cx="768160" cy="768160"/>
                    </a:xfrm>
                    <a:prstGeom prst="ellipse">
                      <a:avLst/>
                    </a:prstGeom>
                    <a:noFill/>
                    <a:ln w="63500" cap="flat">
                      <a:solidFill>
                        <a:srgbClr val="AE2020"/>
                      </a:solidFill>
                      <a:prstDash val="solid"/>
                      <a:miter lim="400000"/>
                    </a:ln>
                    <a:effectLst>
                      <a:outerShdw sx="100000" sy="100000" kx="0" ky="0" algn="b" rotWithShape="0" blurRad="25400" dist="50800" dir="2700000">
                        <a:srgbClr val="000000">
                          <a:alpha val="64999"/>
                        </a:srgbClr>
                      </a:outerShdw>
                    </a:effectLst>
                  </p:spPr>
                  <p:txBody>
                    <a:bodyPr wrap="square" lIns="71437" tIns="71437" rIns="71437" bIns="71437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</a:p>
                  </p:txBody>
                </p:sp>
              </p:grpSp>
              <p:grpSp>
                <p:nvGrpSpPr>
                  <p:cNvPr id="2159" name="Group 2159"/>
                  <p:cNvGrpSpPr/>
                  <p:nvPr/>
                </p:nvGrpSpPr>
                <p:grpSpPr>
                  <a:xfrm rot="16200000">
                    <a:off x="47934" y="191465"/>
                    <a:ext cx="711086" cy="566459"/>
                    <a:chOff x="0" y="-55001"/>
                    <a:chExt cx="711084" cy="566457"/>
                  </a:xfrm>
                </p:grpSpPr>
                <p:pic>
                  <p:nvPicPr>
                    <p:cNvPr id="2157" name="image25.png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88979" y="-55002"/>
                      <a:ext cx="438471" cy="43847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158" name="image26.png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0" y="257836"/>
                      <a:ext cx="711085" cy="25362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</p:grpSp>
        </p:grpSp>
        <p:grpSp>
          <p:nvGrpSpPr>
            <p:cNvPr id="2165" name="Group 2165"/>
            <p:cNvGrpSpPr/>
            <p:nvPr/>
          </p:nvGrpSpPr>
          <p:grpSpPr>
            <a:xfrm>
              <a:off x="1195768" y="2465692"/>
              <a:ext cx="3490467" cy="1222928"/>
              <a:chOff x="-49476" y="975558"/>
              <a:chExt cx="3490466" cy="1222926"/>
            </a:xfrm>
          </p:grpSpPr>
          <p:sp>
            <p:nvSpPr>
              <p:cNvPr id="2163" name="Shape 2163"/>
              <p:cNvSpPr/>
              <p:nvPr/>
            </p:nvSpPr>
            <p:spPr>
              <a:xfrm rot="21565831">
                <a:off x="-43846" y="992820"/>
                <a:ext cx="3479205" cy="1150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INTEGRAÇÃO </a:t>
                </a:r>
              </a:p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F26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SIMPLIFICADA</a:t>
                </a:r>
              </a:p>
            </p:txBody>
          </p:sp>
          <p:sp>
            <p:nvSpPr>
              <p:cNvPr id="2164" name="Shape 2164"/>
              <p:cNvSpPr/>
              <p:nvPr/>
            </p:nvSpPr>
            <p:spPr>
              <a:xfrm rot="8705">
                <a:off x="-43846" y="1043620"/>
                <a:ext cx="3479205" cy="11504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4F4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INTEGRAÇÃO </a:t>
                </a:r>
              </a:p>
              <a:p>
                <a:pPr defTabSz="428625">
                  <a:tabLst>
                    <a:tab pos="1498600" algn="l"/>
                  </a:tabLst>
                  <a:defRPr b="1" sz="3800">
                    <a:solidFill>
                      <a:srgbClr val="F4F4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SIMPLIFICADA</a:t>
                </a:r>
              </a:p>
            </p:txBody>
          </p:sp>
        </p:grpSp>
      </p:grpSp>
      <p:sp>
        <p:nvSpPr>
          <p:cNvPr id="2167" name="Shape 2167"/>
          <p:cNvSpPr/>
          <p:nvPr/>
        </p:nvSpPr>
        <p:spPr>
          <a:xfrm>
            <a:off x="14290485" y="8797188"/>
            <a:ext cx="389420" cy="389420"/>
          </a:xfrm>
          <a:prstGeom prst="roundRect">
            <a:avLst>
              <a:gd name="adj" fmla="val 15000"/>
            </a:avLst>
          </a:prstGeom>
          <a:blipFill>
            <a:blip r:embed="rId7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2168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20397" y="9866717"/>
            <a:ext cx="14334494" cy="3753867"/>
          </a:xfrm>
          <a:prstGeom prst="rect">
            <a:avLst/>
          </a:prstGeom>
        </p:spPr>
      </p:pic>
      <p:sp>
        <p:nvSpPr>
          <p:cNvPr id="2332" name="Shape 2332"/>
          <p:cNvSpPr/>
          <p:nvPr/>
        </p:nvSpPr>
        <p:spPr>
          <a:xfrm>
            <a:off x="4912051" y="2297221"/>
            <a:ext cx="5624994" cy="443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33" fill="norm" stroke="1" extrusionOk="0">
                <a:moveTo>
                  <a:pt x="21600" y="19733"/>
                </a:moveTo>
                <a:cubicBezTo>
                  <a:pt x="14380" y="4555"/>
                  <a:pt x="7180" y="-1867"/>
                  <a:pt x="0" y="466"/>
                </a:cubicBezTo>
              </a:path>
            </a:pathLst>
          </a:custGeom>
          <a:ln w="63500">
            <a:solidFill>
              <a:srgbClr val="4F8F00"/>
            </a:solidFill>
            <a:prstDash val="sysDot"/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173" name="Group 2173"/>
          <p:cNvGrpSpPr/>
          <p:nvPr/>
        </p:nvGrpSpPr>
        <p:grpSpPr>
          <a:xfrm>
            <a:off x="3743823" y="66581"/>
            <a:ext cx="13989426" cy="1295048"/>
            <a:chOff x="0" y="0"/>
            <a:chExt cx="13989425" cy="1295046"/>
          </a:xfrm>
        </p:grpSpPr>
        <p:sp>
          <p:nvSpPr>
            <p:cNvPr id="2171" name="Shape 2171"/>
            <p:cNvSpPr/>
            <p:nvPr/>
          </p:nvSpPr>
          <p:spPr>
            <a:xfrm>
              <a:off x="0" y="0"/>
              <a:ext cx="13989426" cy="1295047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138585" y="450500"/>
              <a:ext cx="13438385" cy="80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Q-Ware Big Data Ready</a:t>
              </a:r>
            </a:p>
          </p:txBody>
        </p:sp>
      </p:grpSp>
      <p:grpSp>
        <p:nvGrpSpPr>
          <p:cNvPr id="2176" name="Group 2176"/>
          <p:cNvGrpSpPr/>
          <p:nvPr/>
        </p:nvGrpSpPr>
        <p:grpSpPr>
          <a:xfrm>
            <a:off x="7599450" y="11299338"/>
            <a:ext cx="1729212" cy="2107856"/>
            <a:chOff x="0" y="0"/>
            <a:chExt cx="1729210" cy="2107854"/>
          </a:xfrm>
        </p:grpSpPr>
        <p:pic>
          <p:nvPicPr>
            <p:cNvPr id="2174" name="image40.ti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62" t="1012" r="123" b="1213"/>
            <a:stretch>
              <a:fillRect/>
            </a:stretch>
          </p:blipFill>
          <p:spPr>
            <a:xfrm>
              <a:off x="391344" y="-1"/>
              <a:ext cx="1337867" cy="186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31" y="0"/>
                  </a:moveTo>
                  <a:lnTo>
                    <a:pt x="4857" y="1723"/>
                  </a:lnTo>
                  <a:lnTo>
                    <a:pt x="13" y="3667"/>
                  </a:lnTo>
                  <a:lnTo>
                    <a:pt x="0" y="12769"/>
                  </a:lnTo>
                  <a:lnTo>
                    <a:pt x="0" y="16736"/>
                  </a:lnTo>
                  <a:lnTo>
                    <a:pt x="2179" y="17620"/>
                  </a:lnTo>
                  <a:cubicBezTo>
                    <a:pt x="3381" y="18105"/>
                    <a:pt x="4663" y="18421"/>
                    <a:pt x="5030" y="18320"/>
                  </a:cubicBezTo>
                  <a:cubicBezTo>
                    <a:pt x="5445" y="18206"/>
                    <a:pt x="5771" y="18339"/>
                    <a:pt x="5901" y="18679"/>
                  </a:cubicBezTo>
                  <a:cubicBezTo>
                    <a:pt x="6015" y="18979"/>
                    <a:pt x="7499" y="19796"/>
                    <a:pt x="9208" y="20504"/>
                  </a:cubicBezTo>
                  <a:cubicBezTo>
                    <a:pt x="10673" y="21111"/>
                    <a:pt x="11464" y="21427"/>
                    <a:pt x="12373" y="21600"/>
                  </a:cubicBezTo>
                  <a:cubicBezTo>
                    <a:pt x="12464" y="21578"/>
                    <a:pt x="12800" y="21560"/>
                    <a:pt x="12834" y="21536"/>
                  </a:cubicBezTo>
                  <a:cubicBezTo>
                    <a:pt x="13746" y="20880"/>
                    <a:pt x="20877" y="18146"/>
                    <a:pt x="21248" y="18311"/>
                  </a:cubicBezTo>
                  <a:cubicBezTo>
                    <a:pt x="21428" y="18391"/>
                    <a:pt x="21560" y="15219"/>
                    <a:pt x="21600" y="11134"/>
                  </a:cubicBezTo>
                  <a:cubicBezTo>
                    <a:pt x="21565" y="6601"/>
                    <a:pt x="21438" y="4542"/>
                    <a:pt x="21081" y="4533"/>
                  </a:cubicBezTo>
                  <a:cubicBezTo>
                    <a:pt x="20491" y="4519"/>
                    <a:pt x="10416" y="555"/>
                    <a:pt x="9746" y="74"/>
                  </a:cubicBezTo>
                  <a:cubicBezTo>
                    <a:pt x="9704" y="43"/>
                    <a:pt x="9306" y="28"/>
                    <a:pt x="91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75" name="Shape 2175"/>
            <p:cNvSpPr/>
            <p:nvPr/>
          </p:nvSpPr>
          <p:spPr>
            <a:xfrm>
              <a:off x="0" y="1735935"/>
              <a:ext cx="1588574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B.I.</a:t>
              </a:r>
            </a:p>
          </p:txBody>
        </p:sp>
      </p:grpSp>
      <p:grpSp>
        <p:nvGrpSpPr>
          <p:cNvPr id="2179" name="Group 2179"/>
          <p:cNvGrpSpPr/>
          <p:nvPr/>
        </p:nvGrpSpPr>
        <p:grpSpPr>
          <a:xfrm>
            <a:off x="9858636" y="11453843"/>
            <a:ext cx="1225601" cy="1997293"/>
            <a:chOff x="0" y="53578"/>
            <a:chExt cx="1225599" cy="1997292"/>
          </a:xfrm>
        </p:grpSpPr>
        <p:pic>
          <p:nvPicPr>
            <p:cNvPr id="2177" name="image41.tif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116" t="1041" r="124" b="1056"/>
            <a:stretch>
              <a:fillRect/>
            </a:stretch>
          </p:blipFill>
          <p:spPr>
            <a:xfrm>
              <a:off x="-1" y="53578"/>
              <a:ext cx="1225551" cy="163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6" y="0"/>
                  </a:moveTo>
                  <a:cubicBezTo>
                    <a:pt x="12294" y="166"/>
                    <a:pt x="11577" y="447"/>
                    <a:pt x="10338" y="976"/>
                  </a:cubicBezTo>
                  <a:cubicBezTo>
                    <a:pt x="8792" y="1638"/>
                    <a:pt x="5883" y="2856"/>
                    <a:pt x="3861" y="3688"/>
                  </a:cubicBezTo>
                  <a:lnTo>
                    <a:pt x="182" y="5199"/>
                  </a:lnTo>
                  <a:lnTo>
                    <a:pt x="63" y="13510"/>
                  </a:lnTo>
                  <a:lnTo>
                    <a:pt x="0" y="18693"/>
                  </a:lnTo>
                  <a:lnTo>
                    <a:pt x="1511" y="19470"/>
                  </a:lnTo>
                  <a:cubicBezTo>
                    <a:pt x="2354" y="19901"/>
                    <a:pt x="3955" y="20591"/>
                    <a:pt x="5078" y="21007"/>
                  </a:cubicBezTo>
                  <a:cubicBezTo>
                    <a:pt x="5935" y="21325"/>
                    <a:pt x="6852" y="21480"/>
                    <a:pt x="7988" y="21584"/>
                  </a:cubicBezTo>
                  <a:cubicBezTo>
                    <a:pt x="8064" y="21563"/>
                    <a:pt x="8333" y="21549"/>
                    <a:pt x="8352" y="21527"/>
                  </a:cubicBezTo>
                  <a:cubicBezTo>
                    <a:pt x="8419" y="21445"/>
                    <a:pt x="8747" y="21372"/>
                    <a:pt x="9205" y="21317"/>
                  </a:cubicBezTo>
                  <a:cubicBezTo>
                    <a:pt x="9361" y="20908"/>
                    <a:pt x="10640" y="20599"/>
                    <a:pt x="11423" y="20913"/>
                  </a:cubicBezTo>
                  <a:cubicBezTo>
                    <a:pt x="11673" y="21013"/>
                    <a:pt x="11846" y="21144"/>
                    <a:pt x="11947" y="21269"/>
                  </a:cubicBezTo>
                  <a:cubicBezTo>
                    <a:pt x="12819" y="21317"/>
                    <a:pt x="13559" y="21403"/>
                    <a:pt x="13661" y="21527"/>
                  </a:cubicBezTo>
                  <a:cubicBezTo>
                    <a:pt x="13685" y="21556"/>
                    <a:pt x="14000" y="21573"/>
                    <a:pt x="14123" y="21600"/>
                  </a:cubicBezTo>
                  <a:cubicBezTo>
                    <a:pt x="14358" y="21573"/>
                    <a:pt x="14865" y="21559"/>
                    <a:pt x="14892" y="21527"/>
                  </a:cubicBezTo>
                  <a:cubicBezTo>
                    <a:pt x="15030" y="21358"/>
                    <a:pt x="15486" y="21217"/>
                    <a:pt x="15906" y="21217"/>
                  </a:cubicBezTo>
                  <a:cubicBezTo>
                    <a:pt x="17193" y="21217"/>
                    <a:pt x="17949" y="20357"/>
                    <a:pt x="17949" y="18903"/>
                  </a:cubicBezTo>
                  <a:cubicBezTo>
                    <a:pt x="17949" y="17643"/>
                    <a:pt x="18052" y="17517"/>
                    <a:pt x="19530" y="16952"/>
                  </a:cubicBezTo>
                  <a:cubicBezTo>
                    <a:pt x="19785" y="16854"/>
                    <a:pt x="20004" y="16800"/>
                    <a:pt x="20236" y="16731"/>
                  </a:cubicBezTo>
                  <a:cubicBezTo>
                    <a:pt x="20711" y="16549"/>
                    <a:pt x="21139" y="16428"/>
                    <a:pt x="21271" y="16490"/>
                  </a:cubicBezTo>
                  <a:cubicBezTo>
                    <a:pt x="21446" y="16571"/>
                    <a:pt x="21565" y="13641"/>
                    <a:pt x="21600" y="9843"/>
                  </a:cubicBezTo>
                  <a:cubicBezTo>
                    <a:pt x="21568" y="5946"/>
                    <a:pt x="21483" y="2836"/>
                    <a:pt x="21369" y="2922"/>
                  </a:cubicBezTo>
                  <a:cubicBezTo>
                    <a:pt x="21100" y="3123"/>
                    <a:pt x="17182" y="1719"/>
                    <a:pt x="14605" y="498"/>
                  </a:cubicBezTo>
                  <a:cubicBezTo>
                    <a:pt x="14087" y="252"/>
                    <a:pt x="13633" y="108"/>
                    <a:pt x="1306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78" name="Shape 2178"/>
            <p:cNvSpPr/>
            <p:nvPr/>
          </p:nvSpPr>
          <p:spPr>
            <a:xfrm>
              <a:off x="0" y="1678950"/>
              <a:ext cx="1225600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SGBDR</a:t>
              </a:r>
            </a:p>
          </p:txBody>
        </p:sp>
      </p:grpSp>
      <p:grpSp>
        <p:nvGrpSpPr>
          <p:cNvPr id="2182" name="Group 2182"/>
          <p:cNvGrpSpPr/>
          <p:nvPr/>
        </p:nvGrpSpPr>
        <p:grpSpPr>
          <a:xfrm>
            <a:off x="6531017" y="10396120"/>
            <a:ext cx="1099299" cy="1958358"/>
            <a:chOff x="0" y="0"/>
            <a:chExt cx="1099298" cy="1958357"/>
          </a:xfrm>
        </p:grpSpPr>
        <p:pic>
          <p:nvPicPr>
            <p:cNvPr id="2180" name="image42.tif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0" t="847" r="9289" b="1110"/>
            <a:stretch>
              <a:fillRect/>
            </a:stretch>
          </p:blipFill>
          <p:spPr>
            <a:xfrm>
              <a:off x="13844" y="0"/>
              <a:ext cx="1085455" cy="160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69" y="0"/>
                  </a:moveTo>
                  <a:lnTo>
                    <a:pt x="4810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8"/>
                  </a:lnTo>
                  <a:lnTo>
                    <a:pt x="0" y="10827"/>
                  </a:lnTo>
                  <a:lnTo>
                    <a:pt x="0" y="12770"/>
                  </a:lnTo>
                  <a:lnTo>
                    <a:pt x="0" y="16551"/>
                  </a:lnTo>
                  <a:lnTo>
                    <a:pt x="1666" y="17201"/>
                  </a:lnTo>
                  <a:lnTo>
                    <a:pt x="2369" y="17446"/>
                  </a:lnTo>
                  <a:cubicBezTo>
                    <a:pt x="3282" y="17784"/>
                    <a:pt x="4247" y="18107"/>
                    <a:pt x="4517" y="18107"/>
                  </a:cubicBezTo>
                  <a:cubicBezTo>
                    <a:pt x="4836" y="18107"/>
                    <a:pt x="5783" y="18491"/>
                    <a:pt x="6626" y="18953"/>
                  </a:cubicBezTo>
                  <a:cubicBezTo>
                    <a:pt x="6939" y="19124"/>
                    <a:pt x="7419" y="19294"/>
                    <a:pt x="7850" y="19496"/>
                  </a:cubicBezTo>
                  <a:cubicBezTo>
                    <a:pt x="10295" y="20476"/>
                    <a:pt x="12067" y="21289"/>
                    <a:pt x="11870" y="21504"/>
                  </a:cubicBezTo>
                  <a:cubicBezTo>
                    <a:pt x="11837" y="21540"/>
                    <a:pt x="12304" y="21568"/>
                    <a:pt x="12447" y="21600"/>
                  </a:cubicBezTo>
                  <a:cubicBezTo>
                    <a:pt x="12724" y="21574"/>
                    <a:pt x="13075" y="21546"/>
                    <a:pt x="13047" y="21515"/>
                  </a:cubicBezTo>
                  <a:cubicBezTo>
                    <a:pt x="12882" y="21335"/>
                    <a:pt x="14754" y="20417"/>
                    <a:pt x="17185" y="19464"/>
                  </a:cubicBezTo>
                  <a:lnTo>
                    <a:pt x="19428" y="18580"/>
                  </a:lnTo>
                  <a:lnTo>
                    <a:pt x="21600" y="17675"/>
                  </a:lnTo>
                  <a:lnTo>
                    <a:pt x="21600" y="11215"/>
                  </a:lnTo>
                  <a:lnTo>
                    <a:pt x="21600" y="11194"/>
                  </a:lnTo>
                  <a:lnTo>
                    <a:pt x="21600" y="4718"/>
                  </a:lnTo>
                  <a:lnTo>
                    <a:pt x="16056" y="2593"/>
                  </a:lnTo>
                  <a:cubicBezTo>
                    <a:pt x="13007" y="1430"/>
                    <a:pt x="10371" y="327"/>
                    <a:pt x="10204" y="144"/>
                  </a:cubicBezTo>
                  <a:cubicBezTo>
                    <a:pt x="10152" y="88"/>
                    <a:pt x="9586" y="47"/>
                    <a:pt x="916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81" name="Shape 2181"/>
            <p:cNvSpPr/>
            <p:nvPr/>
          </p:nvSpPr>
          <p:spPr>
            <a:xfrm>
              <a:off x="0" y="1586437"/>
              <a:ext cx="807419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1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ERP</a:t>
              </a:r>
            </a:p>
          </p:txBody>
        </p:sp>
      </p:grpSp>
      <p:grpSp>
        <p:nvGrpSpPr>
          <p:cNvPr id="2185" name="Group 2185"/>
          <p:cNvGrpSpPr/>
          <p:nvPr/>
        </p:nvGrpSpPr>
        <p:grpSpPr>
          <a:xfrm>
            <a:off x="11618393" y="11178864"/>
            <a:ext cx="1588575" cy="2194398"/>
            <a:chOff x="0" y="0"/>
            <a:chExt cx="1588573" cy="2194397"/>
          </a:xfrm>
        </p:grpSpPr>
        <p:pic>
          <p:nvPicPr>
            <p:cNvPr id="2183" name="image44.tif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0" t="1105" r="11" b="1102"/>
            <a:stretch>
              <a:fillRect/>
            </a:stretch>
          </p:blipFill>
          <p:spPr>
            <a:xfrm>
              <a:off x="317534" y="-1"/>
              <a:ext cx="1085058" cy="1467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81" y="0"/>
                  </a:moveTo>
                  <a:cubicBezTo>
                    <a:pt x="12685" y="119"/>
                    <a:pt x="12171" y="270"/>
                    <a:pt x="11590" y="537"/>
                  </a:cubicBezTo>
                  <a:cubicBezTo>
                    <a:pt x="10647" y="971"/>
                    <a:pt x="7662" y="2211"/>
                    <a:pt x="4946" y="3283"/>
                  </a:cubicBezTo>
                  <a:lnTo>
                    <a:pt x="0" y="5228"/>
                  </a:lnTo>
                  <a:lnTo>
                    <a:pt x="0" y="9065"/>
                  </a:lnTo>
                  <a:lnTo>
                    <a:pt x="0" y="10461"/>
                  </a:lnTo>
                  <a:lnTo>
                    <a:pt x="0" y="10800"/>
                  </a:lnTo>
                  <a:lnTo>
                    <a:pt x="0" y="13539"/>
                  </a:lnTo>
                  <a:lnTo>
                    <a:pt x="0" y="18382"/>
                  </a:lnTo>
                  <a:lnTo>
                    <a:pt x="1493" y="19316"/>
                  </a:lnTo>
                  <a:cubicBezTo>
                    <a:pt x="2314" y="19828"/>
                    <a:pt x="3664" y="20460"/>
                    <a:pt x="4495" y="20718"/>
                  </a:cubicBezTo>
                  <a:cubicBezTo>
                    <a:pt x="5031" y="20884"/>
                    <a:pt x="5370" y="21075"/>
                    <a:pt x="5562" y="21250"/>
                  </a:cubicBezTo>
                  <a:cubicBezTo>
                    <a:pt x="6397" y="21312"/>
                    <a:pt x="7037" y="21400"/>
                    <a:pt x="7126" y="21507"/>
                  </a:cubicBezTo>
                  <a:cubicBezTo>
                    <a:pt x="7159" y="21546"/>
                    <a:pt x="7727" y="21566"/>
                    <a:pt x="7956" y="21600"/>
                  </a:cubicBezTo>
                  <a:cubicBezTo>
                    <a:pt x="8112" y="21567"/>
                    <a:pt x="8478" y="21543"/>
                    <a:pt x="8509" y="21507"/>
                  </a:cubicBezTo>
                  <a:cubicBezTo>
                    <a:pt x="8562" y="21443"/>
                    <a:pt x="9193" y="21401"/>
                    <a:pt x="9623" y="21355"/>
                  </a:cubicBezTo>
                  <a:cubicBezTo>
                    <a:pt x="9803" y="21100"/>
                    <a:pt x="10644" y="20626"/>
                    <a:pt x="11961" y="20134"/>
                  </a:cubicBezTo>
                  <a:lnTo>
                    <a:pt x="14774" y="19094"/>
                  </a:lnTo>
                  <a:lnTo>
                    <a:pt x="17144" y="20099"/>
                  </a:lnTo>
                  <a:cubicBezTo>
                    <a:pt x="18314" y="20595"/>
                    <a:pt x="19154" y="21100"/>
                    <a:pt x="19293" y="21355"/>
                  </a:cubicBezTo>
                  <a:cubicBezTo>
                    <a:pt x="19746" y="21401"/>
                    <a:pt x="20362" y="21442"/>
                    <a:pt x="20431" y="21507"/>
                  </a:cubicBezTo>
                  <a:lnTo>
                    <a:pt x="20296" y="19299"/>
                  </a:lnTo>
                  <a:cubicBezTo>
                    <a:pt x="20172" y="17219"/>
                    <a:pt x="20273" y="16710"/>
                    <a:pt x="20865" y="16542"/>
                  </a:cubicBezTo>
                  <a:cubicBezTo>
                    <a:pt x="20984" y="16508"/>
                    <a:pt x="21074" y="16382"/>
                    <a:pt x="21158" y="16250"/>
                  </a:cubicBezTo>
                  <a:cubicBezTo>
                    <a:pt x="21436" y="15622"/>
                    <a:pt x="21599" y="13054"/>
                    <a:pt x="21600" y="8049"/>
                  </a:cubicBezTo>
                  <a:lnTo>
                    <a:pt x="21600" y="8014"/>
                  </a:lnTo>
                  <a:lnTo>
                    <a:pt x="21600" y="3253"/>
                  </a:lnTo>
                  <a:lnTo>
                    <a:pt x="17128" y="1501"/>
                  </a:lnTo>
                  <a:lnTo>
                    <a:pt x="1328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84" name="Shape 2184"/>
            <p:cNvSpPr/>
            <p:nvPr/>
          </p:nvSpPr>
          <p:spPr>
            <a:xfrm>
              <a:off x="0" y="1374127"/>
              <a:ext cx="1588574" cy="820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Email Server</a:t>
              </a:r>
            </a:p>
          </p:txBody>
        </p:sp>
      </p:grpSp>
      <p:grpSp>
        <p:nvGrpSpPr>
          <p:cNvPr id="2188" name="Group 2188"/>
          <p:cNvGrpSpPr/>
          <p:nvPr/>
        </p:nvGrpSpPr>
        <p:grpSpPr>
          <a:xfrm>
            <a:off x="13302180" y="10729452"/>
            <a:ext cx="1472122" cy="2549140"/>
            <a:chOff x="-122491" y="0"/>
            <a:chExt cx="1472120" cy="2549138"/>
          </a:xfrm>
        </p:grpSpPr>
        <p:pic>
          <p:nvPicPr>
            <p:cNvPr id="2186" name="image45.tif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0" t="1057" r="21973" b="1158"/>
            <a:stretch>
              <a:fillRect/>
            </a:stretch>
          </p:blipFill>
          <p:spPr>
            <a:xfrm>
              <a:off x="0" y="-1"/>
              <a:ext cx="1227138" cy="169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9" fill="norm" stroke="1" extrusionOk="0">
                  <a:moveTo>
                    <a:pt x="13238" y="0"/>
                  </a:moveTo>
                  <a:lnTo>
                    <a:pt x="6902" y="2524"/>
                  </a:lnTo>
                  <a:lnTo>
                    <a:pt x="0" y="5275"/>
                  </a:lnTo>
                  <a:lnTo>
                    <a:pt x="0" y="9250"/>
                  </a:lnTo>
                  <a:lnTo>
                    <a:pt x="0" y="10807"/>
                  </a:lnTo>
                  <a:lnTo>
                    <a:pt x="0" y="13563"/>
                  </a:lnTo>
                  <a:lnTo>
                    <a:pt x="0" y="18722"/>
                  </a:lnTo>
                  <a:lnTo>
                    <a:pt x="2235" y="19794"/>
                  </a:lnTo>
                  <a:cubicBezTo>
                    <a:pt x="3461" y="20384"/>
                    <a:pt x="5048" y="20958"/>
                    <a:pt x="5763" y="21063"/>
                  </a:cubicBezTo>
                  <a:cubicBezTo>
                    <a:pt x="6478" y="21169"/>
                    <a:pt x="7182" y="21386"/>
                    <a:pt x="7321" y="21549"/>
                  </a:cubicBezTo>
                  <a:cubicBezTo>
                    <a:pt x="7336" y="21567"/>
                    <a:pt x="7893" y="21572"/>
                    <a:pt x="8013" y="21589"/>
                  </a:cubicBezTo>
                  <a:cubicBezTo>
                    <a:pt x="8644" y="21465"/>
                    <a:pt x="9212" y="21304"/>
                    <a:pt x="9871" y="21033"/>
                  </a:cubicBezTo>
                  <a:cubicBezTo>
                    <a:pt x="11722" y="20272"/>
                    <a:pt x="11956" y="20250"/>
                    <a:pt x="13476" y="20709"/>
                  </a:cubicBezTo>
                  <a:cubicBezTo>
                    <a:pt x="16421" y="21600"/>
                    <a:pt x="19239" y="20423"/>
                    <a:pt x="19239" y="18307"/>
                  </a:cubicBezTo>
                  <a:cubicBezTo>
                    <a:pt x="19239" y="17758"/>
                    <a:pt x="19675" y="17248"/>
                    <a:pt x="20426" y="16891"/>
                  </a:cubicBezTo>
                  <a:lnTo>
                    <a:pt x="21600" y="16324"/>
                  </a:lnTo>
                  <a:lnTo>
                    <a:pt x="21481" y="9659"/>
                  </a:lnTo>
                  <a:lnTo>
                    <a:pt x="21349" y="2994"/>
                  </a:lnTo>
                  <a:lnTo>
                    <a:pt x="18184" y="1790"/>
                  </a:lnTo>
                  <a:cubicBezTo>
                    <a:pt x="16444" y="1128"/>
                    <a:pt x="14772" y="407"/>
                    <a:pt x="14461" y="182"/>
                  </a:cubicBezTo>
                  <a:cubicBezTo>
                    <a:pt x="14349" y="101"/>
                    <a:pt x="13684" y="56"/>
                    <a:pt x="1323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87" name="Shape 2187"/>
            <p:cNvSpPr/>
            <p:nvPr/>
          </p:nvSpPr>
          <p:spPr>
            <a:xfrm>
              <a:off x="-122492" y="1634555"/>
              <a:ext cx="1472122" cy="914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Servidor</a:t>
              </a:r>
            </a:p>
            <a:p>
              <a: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Aplicação</a:t>
              </a:r>
            </a:p>
          </p:txBody>
        </p:sp>
      </p:grpSp>
      <p:grpSp>
        <p:nvGrpSpPr>
          <p:cNvPr id="2191" name="Group 2191"/>
          <p:cNvGrpSpPr/>
          <p:nvPr/>
        </p:nvGrpSpPr>
        <p:grpSpPr>
          <a:xfrm>
            <a:off x="10342889" y="1589723"/>
            <a:ext cx="1855346" cy="2589045"/>
            <a:chOff x="146314" y="0"/>
            <a:chExt cx="1855344" cy="2589043"/>
          </a:xfrm>
        </p:grpSpPr>
        <p:pic>
          <p:nvPicPr>
            <p:cNvPr id="2189" name="image20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94564" y="0"/>
              <a:ext cx="1131280" cy="1748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0" name="Shape 2190"/>
            <p:cNvSpPr/>
            <p:nvPr/>
          </p:nvSpPr>
          <p:spPr>
            <a:xfrm>
              <a:off x="146314" y="1667663"/>
              <a:ext cx="1855346" cy="921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i="1" sz="22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Ponto de</a:t>
              </a:r>
            </a:p>
            <a:p>
              <a:pPr defTabSz="584200">
                <a:defRPr i="1" sz="2200">
                  <a:solidFill>
                    <a:srgbClr val="B42C2D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Conectividade</a:t>
              </a:r>
            </a:p>
          </p:txBody>
        </p:sp>
      </p:grpSp>
      <p:grpSp>
        <p:nvGrpSpPr>
          <p:cNvPr id="2194" name="Group 2194"/>
          <p:cNvGrpSpPr/>
          <p:nvPr/>
        </p:nvGrpSpPr>
        <p:grpSpPr>
          <a:xfrm>
            <a:off x="14867748" y="10063347"/>
            <a:ext cx="1667670" cy="2048008"/>
            <a:chOff x="-125015" y="0"/>
            <a:chExt cx="1667668" cy="2048007"/>
          </a:xfrm>
        </p:grpSpPr>
        <p:pic>
          <p:nvPicPr>
            <p:cNvPr id="2192" name="image46.tif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189" t="1161" r="728" b="1102"/>
            <a:stretch>
              <a:fillRect/>
            </a:stretch>
          </p:blipFill>
          <p:spPr>
            <a:xfrm>
              <a:off x="89296" y="0"/>
              <a:ext cx="1453358" cy="169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55" y="0"/>
                  </a:moveTo>
                  <a:lnTo>
                    <a:pt x="6718" y="1300"/>
                  </a:lnTo>
                  <a:cubicBezTo>
                    <a:pt x="4910" y="2158"/>
                    <a:pt x="2647" y="3210"/>
                    <a:pt x="1693" y="3638"/>
                  </a:cubicBezTo>
                  <a:lnTo>
                    <a:pt x="0" y="4402"/>
                  </a:lnTo>
                  <a:lnTo>
                    <a:pt x="41" y="7752"/>
                  </a:lnTo>
                  <a:lnTo>
                    <a:pt x="124" y="15746"/>
                  </a:lnTo>
                  <a:lnTo>
                    <a:pt x="1923" y="16667"/>
                  </a:lnTo>
                  <a:cubicBezTo>
                    <a:pt x="2634" y="17031"/>
                    <a:pt x="3220" y="17299"/>
                    <a:pt x="3740" y="17486"/>
                  </a:cubicBezTo>
                  <a:cubicBezTo>
                    <a:pt x="3897" y="17541"/>
                    <a:pt x="4022" y="17533"/>
                    <a:pt x="4170" y="17572"/>
                  </a:cubicBezTo>
                  <a:cubicBezTo>
                    <a:pt x="5454" y="17914"/>
                    <a:pt x="6465" y="17685"/>
                    <a:pt x="8464" y="16793"/>
                  </a:cubicBezTo>
                  <a:lnTo>
                    <a:pt x="11024" y="15655"/>
                  </a:lnTo>
                  <a:lnTo>
                    <a:pt x="12929" y="16626"/>
                  </a:lnTo>
                  <a:cubicBezTo>
                    <a:pt x="13938" y="17136"/>
                    <a:pt x="14769" y="17513"/>
                    <a:pt x="14905" y="17547"/>
                  </a:cubicBezTo>
                  <a:cubicBezTo>
                    <a:pt x="14950" y="17530"/>
                    <a:pt x="14997" y="17415"/>
                    <a:pt x="15041" y="17274"/>
                  </a:cubicBezTo>
                  <a:cubicBezTo>
                    <a:pt x="15105" y="17075"/>
                    <a:pt x="15176" y="16812"/>
                    <a:pt x="15218" y="16247"/>
                  </a:cubicBezTo>
                  <a:lnTo>
                    <a:pt x="15306" y="14977"/>
                  </a:lnTo>
                  <a:cubicBezTo>
                    <a:pt x="14164" y="14844"/>
                    <a:pt x="13871" y="14511"/>
                    <a:pt x="14604" y="14051"/>
                  </a:cubicBezTo>
                  <a:cubicBezTo>
                    <a:pt x="15081" y="13753"/>
                    <a:pt x="15153" y="12990"/>
                    <a:pt x="15153" y="8146"/>
                  </a:cubicBezTo>
                  <a:lnTo>
                    <a:pt x="15153" y="2586"/>
                  </a:lnTo>
                  <a:lnTo>
                    <a:pt x="13419" y="1837"/>
                  </a:lnTo>
                  <a:cubicBezTo>
                    <a:pt x="12468" y="1423"/>
                    <a:pt x="11138" y="783"/>
                    <a:pt x="10458" y="415"/>
                  </a:cubicBezTo>
                  <a:cubicBezTo>
                    <a:pt x="10109" y="226"/>
                    <a:pt x="9798" y="98"/>
                    <a:pt x="9455" y="0"/>
                  </a:cubicBezTo>
                  <a:close/>
                  <a:moveTo>
                    <a:pt x="19016" y="17026"/>
                  </a:moveTo>
                  <a:cubicBezTo>
                    <a:pt x="18973" y="17574"/>
                    <a:pt x="18823" y="17953"/>
                    <a:pt x="18309" y="18362"/>
                  </a:cubicBezTo>
                  <a:cubicBezTo>
                    <a:pt x="18238" y="18418"/>
                    <a:pt x="18218" y="18451"/>
                    <a:pt x="18155" y="18503"/>
                  </a:cubicBezTo>
                  <a:cubicBezTo>
                    <a:pt x="18125" y="18529"/>
                    <a:pt x="18124" y="18554"/>
                    <a:pt x="18096" y="18579"/>
                  </a:cubicBezTo>
                  <a:cubicBezTo>
                    <a:pt x="17875" y="18771"/>
                    <a:pt x="17697" y="18944"/>
                    <a:pt x="17589" y="19106"/>
                  </a:cubicBezTo>
                  <a:cubicBezTo>
                    <a:pt x="17251" y="19682"/>
                    <a:pt x="17756" y="20137"/>
                    <a:pt x="19447" y="21135"/>
                  </a:cubicBezTo>
                  <a:cubicBezTo>
                    <a:pt x="19844" y="21369"/>
                    <a:pt x="20090" y="21472"/>
                    <a:pt x="20355" y="21600"/>
                  </a:cubicBezTo>
                  <a:lnTo>
                    <a:pt x="20922" y="21124"/>
                  </a:lnTo>
                  <a:lnTo>
                    <a:pt x="21388" y="20720"/>
                  </a:lnTo>
                  <a:cubicBezTo>
                    <a:pt x="21406" y="20670"/>
                    <a:pt x="21436" y="20645"/>
                    <a:pt x="21453" y="20593"/>
                  </a:cubicBezTo>
                  <a:cubicBezTo>
                    <a:pt x="21512" y="20409"/>
                    <a:pt x="21558" y="20117"/>
                    <a:pt x="21600" y="19485"/>
                  </a:cubicBezTo>
                  <a:cubicBezTo>
                    <a:pt x="21454" y="19057"/>
                    <a:pt x="21144" y="18793"/>
                    <a:pt x="20338" y="18291"/>
                  </a:cubicBezTo>
                  <a:cubicBezTo>
                    <a:pt x="19523" y="17785"/>
                    <a:pt x="19187" y="17486"/>
                    <a:pt x="19016" y="1702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93" name="Shape 2193"/>
            <p:cNvSpPr/>
            <p:nvPr/>
          </p:nvSpPr>
          <p:spPr>
            <a:xfrm>
              <a:off x="-125016" y="1259706"/>
              <a:ext cx="1463736" cy="788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Servidor</a:t>
              </a:r>
            </a:p>
            <a:p>
              <a: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FTP / NFS</a:t>
              </a:r>
            </a:p>
          </p:txBody>
        </p:sp>
      </p:grpSp>
      <p:grpSp>
        <p:nvGrpSpPr>
          <p:cNvPr id="2197" name="Group 2197"/>
          <p:cNvGrpSpPr/>
          <p:nvPr/>
        </p:nvGrpSpPr>
        <p:grpSpPr>
          <a:xfrm>
            <a:off x="974187" y="9888491"/>
            <a:ext cx="2762323" cy="3710360"/>
            <a:chOff x="-246327" y="-135427"/>
            <a:chExt cx="2762322" cy="3710358"/>
          </a:xfrm>
        </p:grpSpPr>
        <p:pic>
          <p:nvPicPr>
            <p:cNvPr id="2195" name="image70.jpeg"/>
            <p:cNvPicPr>
              <a:picLocks noChangeAspect="1"/>
            </p:cNvPicPr>
            <p:nvPr/>
          </p:nvPicPr>
          <p:blipFill>
            <a:blip r:embed="rId16">
              <a:extLst/>
            </a:blip>
            <a:srcRect l="4224" t="3014" r="2310" b="2176"/>
            <a:stretch>
              <a:fillRect/>
            </a:stretch>
          </p:blipFill>
          <p:spPr>
            <a:xfrm>
              <a:off x="54576" y="-135428"/>
              <a:ext cx="2461420" cy="2778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fill="norm" stroke="1" extrusionOk="0">
                  <a:moveTo>
                    <a:pt x="13130" y="6"/>
                  </a:moveTo>
                  <a:cubicBezTo>
                    <a:pt x="13046" y="-5"/>
                    <a:pt x="12967" y="1"/>
                    <a:pt x="12862" y="12"/>
                  </a:cubicBezTo>
                  <a:cubicBezTo>
                    <a:pt x="12621" y="37"/>
                    <a:pt x="12007" y="234"/>
                    <a:pt x="11500" y="455"/>
                  </a:cubicBezTo>
                  <a:cubicBezTo>
                    <a:pt x="9723" y="1230"/>
                    <a:pt x="7753" y="2002"/>
                    <a:pt x="7098" y="2180"/>
                  </a:cubicBezTo>
                  <a:cubicBezTo>
                    <a:pt x="5914" y="2502"/>
                    <a:pt x="6024" y="1672"/>
                    <a:pt x="5990" y="10290"/>
                  </a:cubicBezTo>
                  <a:cubicBezTo>
                    <a:pt x="5974" y="14431"/>
                    <a:pt x="5989" y="18045"/>
                    <a:pt x="6025" y="18317"/>
                  </a:cubicBezTo>
                  <a:cubicBezTo>
                    <a:pt x="6088" y="18807"/>
                    <a:pt x="6094" y="18814"/>
                    <a:pt x="6687" y="19068"/>
                  </a:cubicBezTo>
                  <a:cubicBezTo>
                    <a:pt x="7343" y="19349"/>
                    <a:pt x="7481" y="19309"/>
                    <a:pt x="7484" y="18818"/>
                  </a:cubicBezTo>
                  <a:cubicBezTo>
                    <a:pt x="7488" y="18338"/>
                    <a:pt x="7914" y="18208"/>
                    <a:pt x="8397" y="18540"/>
                  </a:cubicBezTo>
                  <a:cubicBezTo>
                    <a:pt x="8553" y="18649"/>
                    <a:pt x="8726" y="18714"/>
                    <a:pt x="8787" y="18681"/>
                  </a:cubicBezTo>
                  <a:cubicBezTo>
                    <a:pt x="8848" y="18648"/>
                    <a:pt x="9047" y="18744"/>
                    <a:pt x="9226" y="18900"/>
                  </a:cubicBezTo>
                  <a:cubicBezTo>
                    <a:pt x="9593" y="19222"/>
                    <a:pt x="9685" y="19828"/>
                    <a:pt x="9383" y="19929"/>
                  </a:cubicBezTo>
                  <a:cubicBezTo>
                    <a:pt x="9175" y="20000"/>
                    <a:pt x="9376" y="20245"/>
                    <a:pt x="9644" y="20247"/>
                  </a:cubicBezTo>
                  <a:cubicBezTo>
                    <a:pt x="9741" y="20247"/>
                    <a:pt x="10408" y="20505"/>
                    <a:pt x="11124" y="20818"/>
                  </a:cubicBezTo>
                  <a:cubicBezTo>
                    <a:pt x="12904" y="21595"/>
                    <a:pt x="13070" y="21586"/>
                    <a:pt x="14398" y="20613"/>
                  </a:cubicBezTo>
                  <a:cubicBezTo>
                    <a:pt x="14708" y="20386"/>
                    <a:pt x="15311" y="19950"/>
                    <a:pt x="15735" y="19645"/>
                  </a:cubicBezTo>
                  <a:cubicBezTo>
                    <a:pt x="16159" y="19339"/>
                    <a:pt x="16552" y="18987"/>
                    <a:pt x="16606" y="18861"/>
                  </a:cubicBezTo>
                  <a:cubicBezTo>
                    <a:pt x="16715" y="18610"/>
                    <a:pt x="16820" y="18573"/>
                    <a:pt x="17003" y="18733"/>
                  </a:cubicBezTo>
                  <a:cubicBezTo>
                    <a:pt x="17173" y="18882"/>
                    <a:pt x="17763" y="18747"/>
                    <a:pt x="17947" y="18516"/>
                  </a:cubicBezTo>
                  <a:cubicBezTo>
                    <a:pt x="18032" y="18411"/>
                    <a:pt x="18086" y="18208"/>
                    <a:pt x="18065" y="18061"/>
                  </a:cubicBezTo>
                  <a:cubicBezTo>
                    <a:pt x="18023" y="17771"/>
                    <a:pt x="18354" y="17490"/>
                    <a:pt x="18744" y="17490"/>
                  </a:cubicBezTo>
                  <a:cubicBezTo>
                    <a:pt x="18854" y="17490"/>
                    <a:pt x="19039" y="17432"/>
                    <a:pt x="19155" y="17358"/>
                  </a:cubicBezTo>
                  <a:cubicBezTo>
                    <a:pt x="19293" y="17269"/>
                    <a:pt x="19406" y="17249"/>
                    <a:pt x="19489" y="17310"/>
                  </a:cubicBezTo>
                  <a:cubicBezTo>
                    <a:pt x="19572" y="17370"/>
                    <a:pt x="19647" y="17365"/>
                    <a:pt x="19695" y="17297"/>
                  </a:cubicBezTo>
                  <a:cubicBezTo>
                    <a:pt x="19747" y="17223"/>
                    <a:pt x="19837" y="17237"/>
                    <a:pt x="20005" y="17334"/>
                  </a:cubicBezTo>
                  <a:cubicBezTo>
                    <a:pt x="20311" y="17510"/>
                    <a:pt x="20933" y="17483"/>
                    <a:pt x="21273" y="17285"/>
                  </a:cubicBezTo>
                  <a:lnTo>
                    <a:pt x="21537" y="17136"/>
                  </a:lnTo>
                  <a:lnTo>
                    <a:pt x="21565" y="12027"/>
                  </a:lnTo>
                  <a:lnTo>
                    <a:pt x="21600" y="6922"/>
                  </a:lnTo>
                  <a:lnTo>
                    <a:pt x="20970" y="6681"/>
                  </a:lnTo>
                  <a:cubicBezTo>
                    <a:pt x="20624" y="6547"/>
                    <a:pt x="20144" y="6357"/>
                    <a:pt x="19900" y="6259"/>
                  </a:cubicBezTo>
                  <a:cubicBezTo>
                    <a:pt x="17634" y="5357"/>
                    <a:pt x="17124" y="5212"/>
                    <a:pt x="16982" y="5414"/>
                  </a:cubicBezTo>
                  <a:cubicBezTo>
                    <a:pt x="16790" y="5686"/>
                    <a:pt x="16707" y="5262"/>
                    <a:pt x="16707" y="3960"/>
                  </a:cubicBezTo>
                  <a:lnTo>
                    <a:pt x="16707" y="2522"/>
                  </a:lnTo>
                  <a:lnTo>
                    <a:pt x="16247" y="2162"/>
                  </a:lnTo>
                  <a:cubicBezTo>
                    <a:pt x="15993" y="1965"/>
                    <a:pt x="15228" y="1394"/>
                    <a:pt x="14544" y="888"/>
                  </a:cubicBezTo>
                  <a:cubicBezTo>
                    <a:pt x="13645" y="224"/>
                    <a:pt x="13381" y="38"/>
                    <a:pt x="13130" y="6"/>
                  </a:cubicBezTo>
                  <a:close/>
                  <a:moveTo>
                    <a:pt x="2825" y="7563"/>
                  </a:moveTo>
                  <a:cubicBezTo>
                    <a:pt x="1552" y="7570"/>
                    <a:pt x="271" y="7601"/>
                    <a:pt x="136" y="7643"/>
                  </a:cubicBezTo>
                  <a:cubicBezTo>
                    <a:pt x="30" y="7676"/>
                    <a:pt x="0" y="8844"/>
                    <a:pt x="0" y="13056"/>
                  </a:cubicBezTo>
                  <a:cubicBezTo>
                    <a:pt x="0" y="18072"/>
                    <a:pt x="15" y="18438"/>
                    <a:pt x="192" y="18528"/>
                  </a:cubicBezTo>
                  <a:cubicBezTo>
                    <a:pt x="296" y="18582"/>
                    <a:pt x="442" y="18607"/>
                    <a:pt x="522" y="18583"/>
                  </a:cubicBezTo>
                  <a:cubicBezTo>
                    <a:pt x="601" y="18558"/>
                    <a:pt x="726" y="18534"/>
                    <a:pt x="801" y="18534"/>
                  </a:cubicBezTo>
                  <a:cubicBezTo>
                    <a:pt x="876" y="18534"/>
                    <a:pt x="1000" y="18427"/>
                    <a:pt x="1069" y="18293"/>
                  </a:cubicBezTo>
                  <a:cubicBezTo>
                    <a:pt x="1139" y="18159"/>
                    <a:pt x="1241" y="18074"/>
                    <a:pt x="1296" y="18104"/>
                  </a:cubicBezTo>
                  <a:cubicBezTo>
                    <a:pt x="1351" y="18134"/>
                    <a:pt x="1427" y="18111"/>
                    <a:pt x="1466" y="18055"/>
                  </a:cubicBezTo>
                  <a:cubicBezTo>
                    <a:pt x="1516" y="17984"/>
                    <a:pt x="1586" y="17989"/>
                    <a:pt x="1693" y="18067"/>
                  </a:cubicBezTo>
                  <a:cubicBezTo>
                    <a:pt x="1845" y="18178"/>
                    <a:pt x="1858" y="18167"/>
                    <a:pt x="1884" y="17942"/>
                  </a:cubicBezTo>
                  <a:cubicBezTo>
                    <a:pt x="1906" y="17749"/>
                    <a:pt x="2274" y="17745"/>
                    <a:pt x="2344" y="17936"/>
                  </a:cubicBezTo>
                  <a:cubicBezTo>
                    <a:pt x="2571" y="18554"/>
                    <a:pt x="2521" y="18534"/>
                    <a:pt x="4009" y="18534"/>
                  </a:cubicBezTo>
                  <a:cubicBezTo>
                    <a:pt x="4930" y="18534"/>
                    <a:pt x="5422" y="18498"/>
                    <a:pt x="5510" y="18421"/>
                  </a:cubicBezTo>
                  <a:cubicBezTo>
                    <a:pt x="5608" y="18335"/>
                    <a:pt x="5639" y="17000"/>
                    <a:pt x="5639" y="13001"/>
                  </a:cubicBezTo>
                  <a:cubicBezTo>
                    <a:pt x="5639" y="8045"/>
                    <a:pt x="5631" y="7691"/>
                    <a:pt x="5454" y="7612"/>
                  </a:cubicBezTo>
                  <a:cubicBezTo>
                    <a:pt x="5361" y="7571"/>
                    <a:pt x="4097" y="7556"/>
                    <a:pt x="2825" y="756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96" name="Shape 2196"/>
            <p:cNvSpPr/>
            <p:nvPr/>
          </p:nvSpPr>
          <p:spPr>
            <a:xfrm>
              <a:off x="-246328" y="2720856"/>
              <a:ext cx="2706336" cy="85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i="1" sz="23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Órgão Provedor do</a:t>
              </a:r>
            </a:p>
            <a:p>
              <a:pPr>
                <a:defRPr i="1" sz="23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BIG DATA</a:t>
              </a:r>
            </a:p>
          </p:txBody>
        </p:sp>
      </p:grpSp>
      <p:pic>
        <p:nvPicPr>
          <p:cNvPr id="2198" name="image39.tif"/>
          <p:cNvPicPr>
            <a:picLocks noChangeAspect="1"/>
          </p:cNvPicPr>
          <p:nvPr/>
        </p:nvPicPr>
        <p:blipFill>
          <a:blip r:embed="rId17">
            <a:extLst/>
          </a:blip>
          <a:srcRect l="3125" t="3320" r="1862" b="2938"/>
          <a:stretch>
            <a:fillRect/>
          </a:stretch>
        </p:blipFill>
        <p:spPr>
          <a:xfrm>
            <a:off x="330648" y="11416787"/>
            <a:ext cx="444898" cy="4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01" y="0"/>
                </a:moveTo>
                <a:cubicBezTo>
                  <a:pt x="10717" y="639"/>
                  <a:pt x="9085" y="1810"/>
                  <a:pt x="5954" y="4082"/>
                </a:cubicBezTo>
                <a:lnTo>
                  <a:pt x="0" y="8398"/>
                </a:lnTo>
                <a:cubicBezTo>
                  <a:pt x="148" y="8741"/>
                  <a:pt x="238" y="9204"/>
                  <a:pt x="443" y="9433"/>
                </a:cubicBezTo>
                <a:cubicBezTo>
                  <a:pt x="1519" y="10638"/>
                  <a:pt x="1519" y="10772"/>
                  <a:pt x="443" y="11191"/>
                </a:cubicBezTo>
                <a:cubicBezTo>
                  <a:pt x="257" y="11263"/>
                  <a:pt x="164" y="11533"/>
                  <a:pt x="39" y="11737"/>
                </a:cubicBezTo>
                <a:cubicBezTo>
                  <a:pt x="142" y="11908"/>
                  <a:pt x="255" y="12116"/>
                  <a:pt x="385" y="12226"/>
                </a:cubicBezTo>
                <a:cubicBezTo>
                  <a:pt x="1357" y="13043"/>
                  <a:pt x="1357" y="13247"/>
                  <a:pt x="385" y="14335"/>
                </a:cubicBezTo>
                <a:cubicBezTo>
                  <a:pt x="280" y="14453"/>
                  <a:pt x="209" y="14747"/>
                  <a:pt x="116" y="14921"/>
                </a:cubicBezTo>
                <a:lnTo>
                  <a:pt x="4432" y="18241"/>
                </a:lnTo>
                <a:lnTo>
                  <a:pt x="8806" y="21600"/>
                </a:lnTo>
                <a:cubicBezTo>
                  <a:pt x="10231" y="20974"/>
                  <a:pt x="11934" y="19775"/>
                  <a:pt x="15203" y="17421"/>
                </a:cubicBezTo>
                <a:lnTo>
                  <a:pt x="21388" y="12987"/>
                </a:lnTo>
                <a:cubicBezTo>
                  <a:pt x="21314" y="12808"/>
                  <a:pt x="21257" y="12406"/>
                  <a:pt x="21176" y="12323"/>
                </a:cubicBezTo>
                <a:cubicBezTo>
                  <a:pt x="20513" y="11651"/>
                  <a:pt x="20513" y="11296"/>
                  <a:pt x="21176" y="10624"/>
                </a:cubicBezTo>
                <a:cubicBezTo>
                  <a:pt x="21359" y="10439"/>
                  <a:pt x="21468" y="9752"/>
                  <a:pt x="21600" y="9120"/>
                </a:cubicBezTo>
                <a:cubicBezTo>
                  <a:pt x="21587" y="9112"/>
                  <a:pt x="21594" y="8814"/>
                  <a:pt x="21581" y="8827"/>
                </a:cubicBezTo>
                <a:cubicBezTo>
                  <a:pt x="20680" y="9740"/>
                  <a:pt x="18602" y="7911"/>
                  <a:pt x="18960" y="6523"/>
                </a:cubicBezTo>
                <a:cubicBezTo>
                  <a:pt x="19226" y="5495"/>
                  <a:pt x="18335" y="4392"/>
                  <a:pt x="15453" y="2187"/>
                </a:cubicBezTo>
                <a:cubicBezTo>
                  <a:pt x="13959" y="1044"/>
                  <a:pt x="13034" y="429"/>
                  <a:pt x="12101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206" name="Group 2206"/>
          <p:cNvGrpSpPr/>
          <p:nvPr/>
        </p:nvGrpSpPr>
        <p:grpSpPr>
          <a:xfrm>
            <a:off x="484761" y="1422711"/>
            <a:ext cx="4675730" cy="2051718"/>
            <a:chOff x="0" y="0"/>
            <a:chExt cx="4675728" cy="2051717"/>
          </a:xfrm>
        </p:grpSpPr>
        <p:grpSp>
          <p:nvGrpSpPr>
            <p:cNvPr id="2204" name="Group 2204"/>
            <p:cNvGrpSpPr/>
            <p:nvPr/>
          </p:nvGrpSpPr>
          <p:grpSpPr>
            <a:xfrm>
              <a:off x="0" y="0"/>
              <a:ext cx="4675729" cy="1860783"/>
              <a:chOff x="0" y="0"/>
              <a:chExt cx="4675728" cy="1860782"/>
            </a:xfrm>
          </p:grpSpPr>
          <p:pic>
            <p:nvPicPr>
              <p:cNvPr id="2199" name="image19.png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2715212" y="1086986"/>
                <a:ext cx="374626" cy="4180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00" name="image12.png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3674548" y="293434"/>
                <a:ext cx="1001181" cy="10011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203" name="Group 2203"/>
              <p:cNvGrpSpPr/>
              <p:nvPr/>
            </p:nvGrpSpPr>
            <p:grpSpPr>
              <a:xfrm>
                <a:off x="0" y="0"/>
                <a:ext cx="2703323" cy="1860783"/>
                <a:chOff x="0" y="0"/>
                <a:chExt cx="2703322" cy="1860782"/>
              </a:xfrm>
            </p:grpSpPr>
            <p:pic>
              <p:nvPicPr>
                <p:cNvPr id="2201" name="image17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>
                  <a:off x="88360" y="0"/>
                  <a:ext cx="2614963" cy="1860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202" name="image18.png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tretch>
                  <a:fillRect/>
                </a:stretch>
              </p:blipFill>
              <p:spPr>
                <a:xfrm>
                  <a:off x="0" y="610149"/>
                  <a:ext cx="1154709" cy="10714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2205" name="Shape 2205"/>
            <p:cNvSpPr/>
            <p:nvPr/>
          </p:nvSpPr>
          <p:spPr>
            <a:xfrm>
              <a:off x="996586" y="1373291"/>
              <a:ext cx="1803110" cy="678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i="1" sz="21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Comunicações Eventuais</a:t>
              </a:r>
            </a:p>
          </p:txBody>
        </p:sp>
      </p:grpSp>
      <p:grpSp>
        <p:nvGrpSpPr>
          <p:cNvPr id="2209" name="Group 2209"/>
          <p:cNvGrpSpPr/>
          <p:nvPr/>
        </p:nvGrpSpPr>
        <p:grpSpPr>
          <a:xfrm>
            <a:off x="16205481" y="11519234"/>
            <a:ext cx="1695537" cy="2043181"/>
            <a:chOff x="-214047" y="0"/>
            <a:chExt cx="1695535" cy="2043179"/>
          </a:xfrm>
        </p:grpSpPr>
        <p:sp>
          <p:nvSpPr>
            <p:cNvPr id="2207" name="Shape 2207"/>
            <p:cNvSpPr/>
            <p:nvPr/>
          </p:nvSpPr>
          <p:spPr>
            <a:xfrm>
              <a:off x="-214048" y="1397280"/>
              <a:ext cx="1695536" cy="645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Mainframe</a:t>
              </a:r>
            </a:p>
          </p:txBody>
        </p:sp>
        <p:pic>
          <p:nvPicPr>
            <p:cNvPr id="2208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rcRect l="0" t="0" r="68387" b="0"/>
            <a:stretch>
              <a:fillRect/>
            </a:stretch>
          </p:blipFill>
          <p:spPr>
            <a:xfrm>
              <a:off x="362496" y="0"/>
              <a:ext cx="910332" cy="1439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14" name="Group 2214"/>
          <p:cNvGrpSpPr/>
          <p:nvPr/>
        </p:nvGrpSpPr>
        <p:grpSpPr>
          <a:xfrm>
            <a:off x="16859152" y="1537709"/>
            <a:ext cx="2368685" cy="1656144"/>
            <a:chOff x="-106041" y="0"/>
            <a:chExt cx="2368683" cy="1656142"/>
          </a:xfrm>
        </p:grpSpPr>
        <p:grpSp>
          <p:nvGrpSpPr>
            <p:cNvPr id="2212" name="Group 2212"/>
            <p:cNvGrpSpPr/>
            <p:nvPr/>
          </p:nvGrpSpPr>
          <p:grpSpPr>
            <a:xfrm>
              <a:off x="0" y="0"/>
              <a:ext cx="2262643" cy="1180725"/>
              <a:chOff x="0" y="0"/>
              <a:chExt cx="2262642" cy="1180724"/>
            </a:xfrm>
          </p:grpSpPr>
          <p:pic>
            <p:nvPicPr>
              <p:cNvPr id="2210" name="image23.png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0" y="0"/>
                <a:ext cx="587763" cy="11807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11" name="Shape 2211"/>
              <p:cNvSpPr/>
              <p:nvPr/>
            </p:nvSpPr>
            <p:spPr>
              <a:xfrm>
                <a:off x="480018" y="1119"/>
                <a:ext cx="1782625" cy="85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2200">
                    <a:solidFill>
                      <a:srgbClr val="B12324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Usuários</a:t>
                </a:r>
              </a:p>
              <a:p>
                <a:pPr defTabSz="584200">
                  <a:defRPr i="1" sz="2200">
                    <a:solidFill>
                      <a:srgbClr val="B12324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Mobiles</a:t>
                </a:r>
              </a:p>
            </p:txBody>
          </p:sp>
        </p:grpSp>
        <p:pic>
          <p:nvPicPr>
            <p:cNvPr id="2213" name="image19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106042" y="1238082"/>
              <a:ext cx="374626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19" name="Group 2219"/>
          <p:cNvGrpSpPr/>
          <p:nvPr/>
        </p:nvGrpSpPr>
        <p:grpSpPr>
          <a:xfrm>
            <a:off x="13303082" y="1482371"/>
            <a:ext cx="1978318" cy="1805385"/>
            <a:chOff x="-1247113" y="-33866"/>
            <a:chExt cx="1978317" cy="1805383"/>
          </a:xfrm>
        </p:grpSpPr>
        <p:grpSp>
          <p:nvGrpSpPr>
            <p:cNvPr id="2217" name="Group 2217"/>
            <p:cNvGrpSpPr/>
            <p:nvPr/>
          </p:nvGrpSpPr>
          <p:grpSpPr>
            <a:xfrm>
              <a:off x="-1247114" y="-33867"/>
              <a:ext cx="1978318" cy="1805385"/>
              <a:chOff x="-1373716" y="-783857"/>
              <a:chExt cx="1978317" cy="1805383"/>
            </a:xfrm>
          </p:grpSpPr>
          <p:pic>
            <p:nvPicPr>
              <p:cNvPr id="2215" name="image22.png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>
                <a:off x="-399994" y="16933"/>
                <a:ext cx="1004595" cy="10045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3600000">
                  <a:srgbClr val="A6AAA9">
                    <a:alpha val="70000"/>
                  </a:srgbClr>
                </a:outerShdw>
              </a:effectLst>
            </p:spPr>
          </p:pic>
          <p:sp>
            <p:nvSpPr>
              <p:cNvPr id="2216" name="Shape 2216"/>
              <p:cNvSpPr/>
              <p:nvPr/>
            </p:nvSpPr>
            <p:spPr>
              <a:xfrm>
                <a:off x="-1373717" y="-783858"/>
                <a:ext cx="1964726" cy="9132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2200">
                    <a:solidFill>
                      <a:srgbClr val="B12324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Usuários</a:t>
                </a:r>
              </a:p>
              <a:p>
                <a:pPr defTabSz="584200">
                  <a:defRPr i="1" sz="2200">
                    <a:solidFill>
                      <a:srgbClr val="B12324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On-line</a:t>
                </a:r>
              </a:p>
            </p:txBody>
          </p:sp>
        </p:grpSp>
        <p:pic>
          <p:nvPicPr>
            <p:cNvPr id="2218" name="image19.png"/>
            <p:cNvPicPr>
              <a:picLocks noChangeAspect="1"/>
            </p:cNvPicPr>
            <p:nvPr/>
          </p:nvPicPr>
          <p:blipFill>
            <a:blip r:embed="rId18">
              <a:extLst/>
            </a:blip>
            <a:srcRect l="0" t="0" r="0" b="0"/>
            <a:stretch>
              <a:fillRect/>
            </a:stretch>
          </p:blipFill>
          <p:spPr>
            <a:xfrm>
              <a:off x="-1117600" y="860092"/>
              <a:ext cx="374626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23" name="Group 2223"/>
          <p:cNvGrpSpPr/>
          <p:nvPr/>
        </p:nvGrpSpPr>
        <p:grpSpPr>
          <a:xfrm>
            <a:off x="123788" y="3712897"/>
            <a:ext cx="3023418" cy="2333164"/>
            <a:chOff x="0" y="0"/>
            <a:chExt cx="3023416" cy="2333162"/>
          </a:xfrm>
        </p:grpSpPr>
        <p:pic>
          <p:nvPicPr>
            <p:cNvPr id="2220" name="image71.pn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0" y="0"/>
              <a:ext cx="2497308" cy="1799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1" name="Shape 2221"/>
            <p:cNvSpPr/>
            <p:nvPr/>
          </p:nvSpPr>
          <p:spPr>
            <a:xfrm>
              <a:off x="351641" y="1504487"/>
              <a:ext cx="2333407" cy="828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i="1" sz="22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Órgãos governamentais</a:t>
              </a:r>
            </a:p>
          </p:txBody>
        </p:sp>
        <p:pic>
          <p:nvPicPr>
            <p:cNvPr id="2222" name="image19.png"/>
            <p:cNvPicPr>
              <a:picLocks noChangeAspect="1"/>
            </p:cNvPicPr>
            <p:nvPr/>
          </p:nvPicPr>
          <p:blipFill>
            <a:blip r:embed="rId18">
              <a:extLst/>
            </a:blip>
            <a:srcRect l="0" t="0" r="0" b="0"/>
            <a:stretch>
              <a:fillRect/>
            </a:stretch>
          </p:blipFill>
          <p:spPr>
            <a:xfrm>
              <a:off x="2648791" y="388885"/>
              <a:ext cx="374626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28" name="Group 2228"/>
          <p:cNvGrpSpPr/>
          <p:nvPr/>
        </p:nvGrpSpPr>
        <p:grpSpPr>
          <a:xfrm>
            <a:off x="21294442" y="3184781"/>
            <a:ext cx="2437527" cy="2698763"/>
            <a:chOff x="0" y="0"/>
            <a:chExt cx="2437525" cy="2698762"/>
          </a:xfrm>
        </p:grpSpPr>
        <p:grpSp>
          <p:nvGrpSpPr>
            <p:cNvPr id="2226" name="Group 2226"/>
            <p:cNvGrpSpPr/>
            <p:nvPr/>
          </p:nvGrpSpPr>
          <p:grpSpPr>
            <a:xfrm>
              <a:off x="0" y="0"/>
              <a:ext cx="2338109" cy="2698763"/>
              <a:chOff x="-214931" y="-89296"/>
              <a:chExt cx="2338108" cy="2698762"/>
            </a:xfrm>
          </p:grpSpPr>
          <p:pic>
            <p:nvPicPr>
              <p:cNvPr id="2224" name="pasted-image.tiff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210229" y="-89297"/>
                <a:ext cx="1912949" cy="2053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25" name="Shape 2225"/>
              <p:cNvSpPr/>
              <p:nvPr/>
            </p:nvSpPr>
            <p:spPr>
              <a:xfrm>
                <a:off x="-214932" y="1780790"/>
                <a:ext cx="2333407" cy="828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i="1" sz="2200">
                    <a:solidFill>
                      <a:srgbClr val="B12223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Instituições financeiras</a:t>
                </a:r>
              </a:p>
            </p:txBody>
          </p:sp>
        </p:grpSp>
        <p:pic>
          <p:nvPicPr>
            <p:cNvPr id="2227" name="image19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062900" y="2071719"/>
              <a:ext cx="374626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29" name="image19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639049" y="2869695"/>
            <a:ext cx="374626" cy="4180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4" name="Group 2234"/>
          <p:cNvGrpSpPr/>
          <p:nvPr/>
        </p:nvGrpSpPr>
        <p:grpSpPr>
          <a:xfrm>
            <a:off x="21242713" y="6250342"/>
            <a:ext cx="2466146" cy="3058389"/>
            <a:chOff x="-268327" y="0"/>
            <a:chExt cx="2466145" cy="3058387"/>
          </a:xfrm>
        </p:grpSpPr>
        <p:grpSp>
          <p:nvGrpSpPr>
            <p:cNvPr id="2232" name="Group 2232"/>
            <p:cNvGrpSpPr/>
            <p:nvPr/>
          </p:nvGrpSpPr>
          <p:grpSpPr>
            <a:xfrm>
              <a:off x="0" y="0"/>
              <a:ext cx="2197819" cy="3058388"/>
              <a:chOff x="-315145" y="-178593"/>
              <a:chExt cx="2197818" cy="3058387"/>
            </a:xfrm>
          </p:grpSpPr>
          <p:pic>
            <p:nvPicPr>
              <p:cNvPr id="2230" name="image24.png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0" y="-178594"/>
                <a:ext cx="1882673" cy="20538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31" name="Shape 2231"/>
              <p:cNvSpPr/>
              <p:nvPr/>
            </p:nvSpPr>
            <p:spPr>
              <a:xfrm>
                <a:off x="-315146" y="1824088"/>
                <a:ext cx="2185264" cy="1055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2200">
                    <a:solidFill>
                      <a:srgbClr val="B42C2D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Unidades </a:t>
                </a:r>
              </a:p>
              <a:p>
                <a:pPr defTabSz="584200">
                  <a:defRPr i="1" sz="2200">
                    <a:solidFill>
                      <a:srgbClr val="B42C2D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organizacionais remotas</a:t>
                </a:r>
              </a:p>
            </p:txBody>
          </p:sp>
        </p:grpSp>
        <p:pic>
          <p:nvPicPr>
            <p:cNvPr id="2233" name="image19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268328" y="1119753"/>
              <a:ext cx="374627" cy="418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37" name="Group 2237"/>
          <p:cNvGrpSpPr/>
          <p:nvPr/>
        </p:nvGrpSpPr>
        <p:grpSpPr>
          <a:xfrm>
            <a:off x="6155917" y="8603409"/>
            <a:ext cx="11913394" cy="710470"/>
            <a:chOff x="4335421" y="0"/>
            <a:chExt cx="11913393" cy="710468"/>
          </a:xfrm>
        </p:grpSpPr>
        <p:pic>
          <p:nvPicPr>
            <p:cNvPr id="2235" name="image38.tif"/>
            <p:cNvPicPr>
              <a:picLocks noChangeAspect="1"/>
            </p:cNvPicPr>
            <p:nvPr/>
          </p:nvPicPr>
          <p:blipFill>
            <a:blip r:embed="rId28">
              <a:extLst/>
            </a:blip>
            <a:srcRect l="29302" t="22051" r="20860" b="13530"/>
            <a:stretch>
              <a:fillRect/>
            </a:stretch>
          </p:blipFill>
          <p:spPr>
            <a:xfrm>
              <a:off x="4335421" y="2488"/>
              <a:ext cx="11913395" cy="66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" y="0"/>
                  </a:moveTo>
                  <a:lnTo>
                    <a:pt x="82" y="3342"/>
                  </a:lnTo>
                  <a:cubicBezTo>
                    <a:pt x="39" y="4856"/>
                    <a:pt x="14" y="7653"/>
                    <a:pt x="0" y="10794"/>
                  </a:cubicBezTo>
                  <a:cubicBezTo>
                    <a:pt x="13" y="13933"/>
                    <a:pt x="39" y="16757"/>
                    <a:pt x="82" y="18271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53"/>
                    <a:pt x="21407" y="20153"/>
                  </a:cubicBezTo>
                  <a:cubicBezTo>
                    <a:pt x="21423" y="19558"/>
                    <a:pt x="21459" y="19371"/>
                    <a:pt x="21494" y="19411"/>
                  </a:cubicBezTo>
                  <a:lnTo>
                    <a:pt x="21494" y="16952"/>
                  </a:lnTo>
                  <a:cubicBezTo>
                    <a:pt x="21494" y="14398"/>
                    <a:pt x="21521" y="11931"/>
                    <a:pt x="21553" y="11472"/>
                  </a:cubicBezTo>
                  <a:cubicBezTo>
                    <a:pt x="21575" y="11165"/>
                    <a:pt x="21590" y="9628"/>
                    <a:pt x="21600" y="7887"/>
                  </a:cubicBezTo>
                  <a:cubicBezTo>
                    <a:pt x="21598" y="7535"/>
                    <a:pt x="21598" y="6914"/>
                    <a:pt x="21596" y="6620"/>
                  </a:cubicBezTo>
                  <a:cubicBezTo>
                    <a:pt x="21596" y="6605"/>
                    <a:pt x="21596" y="6596"/>
                    <a:pt x="21596" y="6581"/>
                  </a:cubicBezTo>
                  <a:cubicBezTo>
                    <a:pt x="21587" y="5163"/>
                    <a:pt x="21572" y="4451"/>
                    <a:pt x="21556" y="4686"/>
                  </a:cubicBezTo>
                  <a:cubicBezTo>
                    <a:pt x="21525" y="5122"/>
                    <a:pt x="21471" y="4246"/>
                    <a:pt x="21434" y="2740"/>
                  </a:cubicBezTo>
                  <a:cubicBezTo>
                    <a:pt x="21421" y="2162"/>
                    <a:pt x="21392" y="1704"/>
                    <a:pt x="21281" y="1344"/>
                  </a:cubicBezTo>
                  <a:cubicBezTo>
                    <a:pt x="21233" y="1235"/>
                    <a:pt x="21171" y="1155"/>
                    <a:pt x="21088" y="1063"/>
                  </a:cubicBezTo>
                  <a:cubicBezTo>
                    <a:pt x="21049" y="999"/>
                    <a:pt x="20927" y="939"/>
                    <a:pt x="20875" y="883"/>
                  </a:cubicBezTo>
                  <a:cubicBezTo>
                    <a:pt x="20589" y="656"/>
                    <a:pt x="20214" y="460"/>
                    <a:pt x="19549" y="333"/>
                  </a:cubicBezTo>
                  <a:cubicBezTo>
                    <a:pt x="18343" y="103"/>
                    <a:pt x="15624" y="104"/>
                    <a:pt x="12512" y="77"/>
                  </a:cubicBezTo>
                  <a:cubicBezTo>
                    <a:pt x="11761" y="75"/>
                    <a:pt x="11705" y="8"/>
                    <a:pt x="10894" y="0"/>
                  </a:cubicBezTo>
                  <a:lnTo>
                    <a:pt x="10799" y="0"/>
                  </a:lnTo>
                  <a:lnTo>
                    <a:pt x="17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236" name="Shape 2236"/>
            <p:cNvSpPr/>
            <p:nvPr/>
          </p:nvSpPr>
          <p:spPr>
            <a:xfrm>
              <a:off x="5156299" y="0"/>
              <a:ext cx="8399830" cy="710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3800"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Infraestrutura de interconectividade</a:t>
              </a:r>
            </a:p>
          </p:txBody>
        </p:sp>
      </p:grpSp>
      <p:grpSp>
        <p:nvGrpSpPr>
          <p:cNvPr id="2240" name="Group 2240"/>
          <p:cNvGrpSpPr/>
          <p:nvPr/>
        </p:nvGrpSpPr>
        <p:grpSpPr>
          <a:xfrm>
            <a:off x="16369622" y="8564902"/>
            <a:ext cx="1621274" cy="2458320"/>
            <a:chOff x="0" y="-50800"/>
            <a:chExt cx="1621272" cy="2458319"/>
          </a:xfrm>
        </p:grpSpPr>
        <p:pic>
          <p:nvPicPr>
            <p:cNvPr id="2238" name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rcRect l="0" t="0" r="0" b="0"/>
            <a:stretch>
              <a:fillRect/>
            </a:stretch>
          </p:blipFill>
          <p:spPr>
            <a:xfrm>
              <a:off x="0" y="1817964"/>
              <a:ext cx="1621273" cy="589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9" name="pasted-image.tiff"/>
            <p:cNvPicPr>
              <a:picLocks noChangeAspect="1"/>
            </p:cNvPicPr>
            <p:nvPr/>
          </p:nvPicPr>
          <p:blipFill>
            <a:blip r:embed="rId30">
              <a:extLst/>
            </a:blip>
            <a:srcRect l="1451" t="36" r="11" b="0"/>
            <a:stretch>
              <a:fillRect/>
            </a:stretch>
          </p:blipFill>
          <p:spPr>
            <a:xfrm>
              <a:off x="39029" y="-50801"/>
              <a:ext cx="1268838" cy="1725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fill="norm" stroke="1" extrusionOk="0">
                  <a:moveTo>
                    <a:pt x="8613" y="0"/>
                  </a:moveTo>
                  <a:cubicBezTo>
                    <a:pt x="4221" y="9"/>
                    <a:pt x="1349" y="30"/>
                    <a:pt x="1312" y="75"/>
                  </a:cubicBezTo>
                  <a:cubicBezTo>
                    <a:pt x="1274" y="120"/>
                    <a:pt x="981" y="159"/>
                    <a:pt x="660" y="159"/>
                  </a:cubicBezTo>
                  <a:lnTo>
                    <a:pt x="74" y="159"/>
                  </a:lnTo>
                  <a:lnTo>
                    <a:pt x="74" y="1178"/>
                  </a:lnTo>
                  <a:cubicBezTo>
                    <a:pt x="74" y="1940"/>
                    <a:pt x="117" y="2240"/>
                    <a:pt x="243" y="2380"/>
                  </a:cubicBezTo>
                  <a:cubicBezTo>
                    <a:pt x="379" y="2532"/>
                    <a:pt x="390" y="2599"/>
                    <a:pt x="276" y="2733"/>
                  </a:cubicBezTo>
                  <a:cubicBezTo>
                    <a:pt x="105" y="2935"/>
                    <a:pt x="75" y="4778"/>
                    <a:pt x="243" y="4855"/>
                  </a:cubicBezTo>
                  <a:cubicBezTo>
                    <a:pt x="415" y="4933"/>
                    <a:pt x="379" y="5228"/>
                    <a:pt x="189" y="5282"/>
                  </a:cubicBezTo>
                  <a:cubicBezTo>
                    <a:pt x="56" y="5320"/>
                    <a:pt x="-6" y="5776"/>
                    <a:pt x="0" y="6251"/>
                  </a:cubicBezTo>
                  <a:cubicBezTo>
                    <a:pt x="7" y="6726"/>
                    <a:pt x="81" y="7214"/>
                    <a:pt x="216" y="7324"/>
                  </a:cubicBezTo>
                  <a:cubicBezTo>
                    <a:pt x="401" y="7476"/>
                    <a:pt x="401" y="7492"/>
                    <a:pt x="216" y="7593"/>
                  </a:cubicBezTo>
                  <a:cubicBezTo>
                    <a:pt x="75" y="7668"/>
                    <a:pt x="4" y="8144"/>
                    <a:pt x="0" y="8631"/>
                  </a:cubicBezTo>
                  <a:cubicBezTo>
                    <a:pt x="-3" y="9118"/>
                    <a:pt x="63" y="9615"/>
                    <a:pt x="202" y="9729"/>
                  </a:cubicBezTo>
                  <a:cubicBezTo>
                    <a:pt x="345" y="9845"/>
                    <a:pt x="363" y="9903"/>
                    <a:pt x="263" y="9993"/>
                  </a:cubicBezTo>
                  <a:cubicBezTo>
                    <a:pt x="168" y="10077"/>
                    <a:pt x="130" y="11108"/>
                    <a:pt x="135" y="13754"/>
                  </a:cubicBezTo>
                  <a:cubicBezTo>
                    <a:pt x="139" y="16035"/>
                    <a:pt x="102" y="17409"/>
                    <a:pt x="34" y="17426"/>
                  </a:cubicBezTo>
                  <a:cubicBezTo>
                    <a:pt x="-89" y="17456"/>
                    <a:pt x="309" y="17728"/>
                    <a:pt x="3378" y="19727"/>
                  </a:cubicBezTo>
                  <a:cubicBezTo>
                    <a:pt x="4571" y="20504"/>
                    <a:pt x="5762" y="21211"/>
                    <a:pt x="6022" y="21297"/>
                  </a:cubicBezTo>
                  <a:cubicBezTo>
                    <a:pt x="6282" y="21383"/>
                    <a:pt x="6569" y="21483"/>
                    <a:pt x="6661" y="21520"/>
                  </a:cubicBezTo>
                  <a:cubicBezTo>
                    <a:pt x="6754" y="21558"/>
                    <a:pt x="10132" y="21592"/>
                    <a:pt x="14170" y="21595"/>
                  </a:cubicBezTo>
                  <a:lnTo>
                    <a:pt x="21511" y="21600"/>
                  </a:lnTo>
                  <a:lnTo>
                    <a:pt x="21511" y="20547"/>
                  </a:lnTo>
                  <a:cubicBezTo>
                    <a:pt x="21511" y="19728"/>
                    <a:pt x="21474" y="19461"/>
                    <a:pt x="21343" y="19354"/>
                  </a:cubicBezTo>
                  <a:cubicBezTo>
                    <a:pt x="21195" y="19234"/>
                    <a:pt x="21177" y="18249"/>
                    <a:pt x="21195" y="11453"/>
                  </a:cubicBezTo>
                  <a:cubicBezTo>
                    <a:pt x="21206" y="7183"/>
                    <a:pt x="21214" y="3147"/>
                    <a:pt x="21215" y="2484"/>
                  </a:cubicBezTo>
                  <a:cubicBezTo>
                    <a:pt x="21216" y="1822"/>
                    <a:pt x="21194" y="1204"/>
                    <a:pt x="21161" y="1113"/>
                  </a:cubicBezTo>
                  <a:cubicBezTo>
                    <a:pt x="21120" y="999"/>
                    <a:pt x="20957" y="928"/>
                    <a:pt x="20656" y="884"/>
                  </a:cubicBezTo>
                  <a:cubicBezTo>
                    <a:pt x="19630" y="736"/>
                    <a:pt x="14417" y="159"/>
                    <a:pt x="14103" y="159"/>
                  </a:cubicBezTo>
                  <a:cubicBezTo>
                    <a:pt x="13914" y="159"/>
                    <a:pt x="13731" y="120"/>
                    <a:pt x="13693" y="75"/>
                  </a:cubicBezTo>
                  <a:cubicBezTo>
                    <a:pt x="13656" y="31"/>
                    <a:pt x="11644" y="9"/>
                    <a:pt x="8613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2243" name="Group 2243"/>
          <p:cNvGrpSpPr/>
          <p:nvPr/>
        </p:nvGrpSpPr>
        <p:grpSpPr>
          <a:xfrm>
            <a:off x="10063538" y="9288271"/>
            <a:ext cx="1013959" cy="774516"/>
            <a:chOff x="0" y="0"/>
            <a:chExt cx="1013957" cy="774515"/>
          </a:xfrm>
        </p:grpSpPr>
        <p:sp>
          <p:nvSpPr>
            <p:cNvPr id="2241" name="Shape 2241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2" name="Shape 2242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FDS</a:t>
              </a:r>
            </a:p>
          </p:txBody>
        </p:sp>
      </p:grpSp>
      <p:grpSp>
        <p:nvGrpSpPr>
          <p:cNvPr id="2246" name="Group 2246"/>
          <p:cNvGrpSpPr/>
          <p:nvPr/>
        </p:nvGrpSpPr>
        <p:grpSpPr>
          <a:xfrm>
            <a:off x="9718976" y="10048308"/>
            <a:ext cx="2737335" cy="516602"/>
            <a:chOff x="0" y="25039"/>
            <a:chExt cx="2737333" cy="516600"/>
          </a:xfrm>
        </p:grpSpPr>
        <p:sp>
          <p:nvSpPr>
            <p:cNvPr id="2244" name="Shape 2244"/>
            <p:cNvSpPr/>
            <p:nvPr/>
          </p:nvSpPr>
          <p:spPr>
            <a:xfrm>
              <a:off x="0" y="71437"/>
              <a:ext cx="2737334" cy="423806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424532" y="25039"/>
              <a:ext cx="1888270" cy="516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algn="l" defTabSz="1155278">
                <a:lnSpc>
                  <a:spcPct val="120000"/>
                </a:lnSpc>
                <a:defRPr b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REDE INTERNA</a:t>
              </a:r>
            </a:p>
          </p:txBody>
        </p:sp>
      </p:grpSp>
      <p:grpSp>
        <p:nvGrpSpPr>
          <p:cNvPr id="2253" name="Group 2253"/>
          <p:cNvGrpSpPr/>
          <p:nvPr/>
        </p:nvGrpSpPr>
        <p:grpSpPr>
          <a:xfrm>
            <a:off x="9608921" y="10841314"/>
            <a:ext cx="2699472" cy="542002"/>
            <a:chOff x="-82514" y="-12699"/>
            <a:chExt cx="2699470" cy="542000"/>
          </a:xfrm>
        </p:grpSpPr>
        <p:pic>
          <p:nvPicPr>
            <p:cNvPr id="2247" name=""/>
            <p:cNvPicPr>
              <a:picLocks noChangeAspect="0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 rot="16200000">
              <a:off x="-264443" y="182344"/>
              <a:ext cx="528886" cy="165030"/>
            </a:xfrm>
            <a:prstGeom prst="rect">
              <a:avLst/>
            </a:prstGeom>
            <a:effectLst/>
          </p:spPr>
        </p:pic>
        <p:pic>
          <p:nvPicPr>
            <p:cNvPr id="2249" name=""/>
            <p:cNvPicPr>
              <a:picLocks noChangeAspect="0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 rot="16200000">
              <a:off x="2269999" y="182344"/>
              <a:ext cx="528886" cy="165030"/>
            </a:xfrm>
            <a:prstGeom prst="rect">
              <a:avLst/>
            </a:prstGeom>
            <a:effectLst/>
          </p:spPr>
        </p:pic>
        <p:pic>
          <p:nvPicPr>
            <p:cNvPr id="2251" name=""/>
            <p:cNvPicPr>
              <a:picLocks noChangeAspect="0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 rot="16200000">
              <a:off x="1019008" y="169227"/>
              <a:ext cx="528886" cy="165030"/>
            </a:xfrm>
            <a:prstGeom prst="rect">
              <a:avLst/>
            </a:prstGeom>
            <a:effectLst/>
          </p:spPr>
        </p:pic>
      </p:grpSp>
      <p:grpSp>
        <p:nvGrpSpPr>
          <p:cNvPr id="2256" name="Group 2256"/>
          <p:cNvGrpSpPr/>
          <p:nvPr/>
        </p:nvGrpSpPr>
        <p:grpSpPr>
          <a:xfrm>
            <a:off x="9011544" y="9288271"/>
            <a:ext cx="1013959" cy="774516"/>
            <a:chOff x="0" y="0"/>
            <a:chExt cx="1013957" cy="774515"/>
          </a:xfrm>
        </p:grpSpPr>
        <p:sp>
          <p:nvSpPr>
            <p:cNvPr id="2254" name="Shape 2254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grpSp>
        <p:nvGrpSpPr>
          <p:cNvPr id="2259" name="Group 2259"/>
          <p:cNvGrpSpPr/>
          <p:nvPr/>
        </p:nvGrpSpPr>
        <p:grpSpPr>
          <a:xfrm>
            <a:off x="7956990" y="9288271"/>
            <a:ext cx="1013959" cy="774516"/>
            <a:chOff x="0" y="0"/>
            <a:chExt cx="1013957" cy="774515"/>
          </a:xfrm>
        </p:grpSpPr>
        <p:sp>
          <p:nvSpPr>
            <p:cNvPr id="2257" name="Shape 2257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Web</a:t>
              </a:r>
            </a:p>
          </p:txBody>
        </p:sp>
      </p:grpSp>
      <p:grpSp>
        <p:nvGrpSpPr>
          <p:cNvPr id="2262" name="Group 2262"/>
          <p:cNvGrpSpPr/>
          <p:nvPr/>
        </p:nvGrpSpPr>
        <p:grpSpPr>
          <a:xfrm>
            <a:off x="11111414" y="9288271"/>
            <a:ext cx="1013959" cy="774516"/>
            <a:chOff x="0" y="0"/>
            <a:chExt cx="1013957" cy="774515"/>
          </a:xfrm>
        </p:grpSpPr>
        <p:sp>
          <p:nvSpPr>
            <p:cNvPr id="2260" name="Shape 2260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Odette</a:t>
              </a:r>
            </a:p>
          </p:txBody>
        </p:sp>
      </p:grpSp>
      <p:grpSp>
        <p:nvGrpSpPr>
          <p:cNvPr id="2265" name="Group 2265"/>
          <p:cNvGrpSpPr/>
          <p:nvPr/>
        </p:nvGrpSpPr>
        <p:grpSpPr>
          <a:xfrm>
            <a:off x="12163306" y="9288271"/>
            <a:ext cx="1013959" cy="774516"/>
            <a:chOff x="0" y="0"/>
            <a:chExt cx="1013957" cy="774515"/>
          </a:xfrm>
        </p:grpSpPr>
        <p:sp>
          <p:nvSpPr>
            <p:cNvPr id="2263" name="Shape 2263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2268" name="Group 2268"/>
          <p:cNvGrpSpPr/>
          <p:nvPr/>
        </p:nvGrpSpPr>
        <p:grpSpPr>
          <a:xfrm>
            <a:off x="13204337" y="9288271"/>
            <a:ext cx="1013959" cy="774516"/>
            <a:chOff x="0" y="0"/>
            <a:chExt cx="1013957" cy="774515"/>
          </a:xfrm>
        </p:grpSpPr>
        <p:sp>
          <p:nvSpPr>
            <p:cNvPr id="2266" name="Shape 2266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NFS</a:t>
              </a:r>
            </a:p>
          </p:txBody>
        </p:sp>
      </p:grpSp>
      <p:grpSp>
        <p:nvGrpSpPr>
          <p:cNvPr id="2273" name="Group 2273"/>
          <p:cNvGrpSpPr/>
          <p:nvPr/>
        </p:nvGrpSpPr>
        <p:grpSpPr>
          <a:xfrm>
            <a:off x="19906915" y="1265265"/>
            <a:ext cx="2796376" cy="2044175"/>
            <a:chOff x="-365791" y="-354764"/>
            <a:chExt cx="2796374" cy="2044173"/>
          </a:xfrm>
        </p:grpSpPr>
        <p:pic>
          <p:nvPicPr>
            <p:cNvPr id="2269" name="image19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203200" y="459143"/>
              <a:ext cx="374626" cy="418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72" name="Group 2272"/>
            <p:cNvGrpSpPr/>
            <p:nvPr/>
          </p:nvGrpSpPr>
          <p:grpSpPr>
            <a:xfrm>
              <a:off x="-365792" y="-354765"/>
              <a:ext cx="2796376" cy="2044174"/>
              <a:chOff x="-513556" y="-354764"/>
              <a:chExt cx="2796374" cy="2044173"/>
            </a:xfrm>
          </p:grpSpPr>
          <p:pic>
            <p:nvPicPr>
              <p:cNvPr id="2270" name="image61.tif"/>
              <p:cNvPicPr>
                <a:picLocks noChangeAspect="1"/>
              </p:cNvPicPr>
              <p:nvPr/>
            </p:nvPicPr>
            <p:blipFill>
              <a:blip r:embed="rId32">
                <a:extLst/>
              </a:blip>
              <a:srcRect l="2173" t="3547" r="999" b="2441"/>
              <a:stretch>
                <a:fillRect/>
              </a:stretch>
            </p:blipFill>
            <p:spPr>
              <a:xfrm>
                <a:off x="281360" y="-354765"/>
                <a:ext cx="2001459" cy="1515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7" h="21586" fill="norm" stroke="1" extrusionOk="0">
                    <a:moveTo>
                      <a:pt x="8796" y="2"/>
                    </a:moveTo>
                    <a:cubicBezTo>
                      <a:pt x="8512" y="-5"/>
                      <a:pt x="8241" y="15"/>
                      <a:pt x="8141" y="58"/>
                    </a:cubicBezTo>
                    <a:cubicBezTo>
                      <a:pt x="8069" y="90"/>
                      <a:pt x="7876" y="127"/>
                      <a:pt x="7713" y="143"/>
                    </a:cubicBezTo>
                    <a:cubicBezTo>
                      <a:pt x="7549" y="159"/>
                      <a:pt x="7363" y="182"/>
                      <a:pt x="7302" y="194"/>
                    </a:cubicBezTo>
                    <a:cubicBezTo>
                      <a:pt x="7240" y="205"/>
                      <a:pt x="7108" y="224"/>
                      <a:pt x="7006" y="239"/>
                    </a:cubicBezTo>
                    <a:cubicBezTo>
                      <a:pt x="6904" y="254"/>
                      <a:pt x="6611" y="312"/>
                      <a:pt x="6355" y="363"/>
                    </a:cubicBezTo>
                    <a:cubicBezTo>
                      <a:pt x="6100" y="415"/>
                      <a:pt x="5756" y="467"/>
                      <a:pt x="5593" y="482"/>
                    </a:cubicBezTo>
                    <a:cubicBezTo>
                      <a:pt x="5430" y="497"/>
                      <a:pt x="5241" y="536"/>
                      <a:pt x="5169" y="561"/>
                    </a:cubicBezTo>
                    <a:cubicBezTo>
                      <a:pt x="5097" y="587"/>
                      <a:pt x="4931" y="618"/>
                      <a:pt x="4805" y="629"/>
                    </a:cubicBezTo>
                    <a:cubicBezTo>
                      <a:pt x="4678" y="641"/>
                      <a:pt x="4562" y="659"/>
                      <a:pt x="4544" y="674"/>
                    </a:cubicBezTo>
                    <a:cubicBezTo>
                      <a:pt x="4525" y="690"/>
                      <a:pt x="4357" y="716"/>
                      <a:pt x="4175" y="731"/>
                    </a:cubicBezTo>
                    <a:cubicBezTo>
                      <a:pt x="3993" y="746"/>
                      <a:pt x="3797" y="778"/>
                      <a:pt x="3734" y="804"/>
                    </a:cubicBezTo>
                    <a:cubicBezTo>
                      <a:pt x="3672" y="831"/>
                      <a:pt x="3560" y="852"/>
                      <a:pt x="3490" y="850"/>
                    </a:cubicBezTo>
                    <a:cubicBezTo>
                      <a:pt x="3420" y="847"/>
                      <a:pt x="3187" y="870"/>
                      <a:pt x="2972" y="900"/>
                    </a:cubicBezTo>
                    <a:cubicBezTo>
                      <a:pt x="2466" y="972"/>
                      <a:pt x="2194" y="988"/>
                      <a:pt x="2094" y="940"/>
                    </a:cubicBezTo>
                    <a:cubicBezTo>
                      <a:pt x="2036" y="912"/>
                      <a:pt x="1993" y="923"/>
                      <a:pt x="1944" y="991"/>
                    </a:cubicBezTo>
                    <a:cubicBezTo>
                      <a:pt x="1903" y="1048"/>
                      <a:pt x="1794" y="1099"/>
                      <a:pt x="1670" y="1121"/>
                    </a:cubicBezTo>
                    <a:cubicBezTo>
                      <a:pt x="1141" y="1212"/>
                      <a:pt x="945" y="1231"/>
                      <a:pt x="903" y="1189"/>
                    </a:cubicBezTo>
                    <a:cubicBezTo>
                      <a:pt x="875" y="1160"/>
                      <a:pt x="825" y="1170"/>
                      <a:pt x="771" y="1217"/>
                    </a:cubicBezTo>
                    <a:cubicBezTo>
                      <a:pt x="723" y="1258"/>
                      <a:pt x="592" y="1301"/>
                      <a:pt x="479" y="1319"/>
                    </a:cubicBezTo>
                    <a:cubicBezTo>
                      <a:pt x="367" y="1336"/>
                      <a:pt x="222" y="1376"/>
                      <a:pt x="154" y="1403"/>
                    </a:cubicBezTo>
                    <a:cubicBezTo>
                      <a:pt x="40" y="1449"/>
                      <a:pt x="36" y="1459"/>
                      <a:pt x="98" y="1522"/>
                    </a:cubicBezTo>
                    <a:cubicBezTo>
                      <a:pt x="162" y="1587"/>
                      <a:pt x="161" y="1589"/>
                      <a:pt x="81" y="1618"/>
                    </a:cubicBezTo>
                    <a:cubicBezTo>
                      <a:pt x="35" y="1635"/>
                      <a:pt x="-1" y="1663"/>
                      <a:pt x="0" y="1680"/>
                    </a:cubicBezTo>
                    <a:cubicBezTo>
                      <a:pt x="1" y="1697"/>
                      <a:pt x="32" y="2124"/>
                      <a:pt x="68" y="2630"/>
                    </a:cubicBezTo>
                    <a:cubicBezTo>
                      <a:pt x="126" y="3436"/>
                      <a:pt x="143" y="3565"/>
                      <a:pt x="214" y="3664"/>
                    </a:cubicBezTo>
                    <a:cubicBezTo>
                      <a:pt x="294" y="3777"/>
                      <a:pt x="296" y="3779"/>
                      <a:pt x="223" y="3862"/>
                    </a:cubicBezTo>
                    <a:cubicBezTo>
                      <a:pt x="182" y="3908"/>
                      <a:pt x="148" y="3993"/>
                      <a:pt x="150" y="4054"/>
                    </a:cubicBezTo>
                    <a:cubicBezTo>
                      <a:pt x="152" y="4147"/>
                      <a:pt x="164" y="4137"/>
                      <a:pt x="210" y="3998"/>
                    </a:cubicBezTo>
                    <a:cubicBezTo>
                      <a:pt x="294" y="3742"/>
                      <a:pt x="331" y="3863"/>
                      <a:pt x="372" y="4512"/>
                    </a:cubicBezTo>
                    <a:cubicBezTo>
                      <a:pt x="393" y="4834"/>
                      <a:pt x="422" y="5283"/>
                      <a:pt x="437" y="5507"/>
                    </a:cubicBezTo>
                    <a:cubicBezTo>
                      <a:pt x="465" y="5935"/>
                      <a:pt x="438" y="6038"/>
                      <a:pt x="317" y="5976"/>
                    </a:cubicBezTo>
                    <a:cubicBezTo>
                      <a:pt x="266" y="5950"/>
                      <a:pt x="263" y="5964"/>
                      <a:pt x="291" y="6061"/>
                    </a:cubicBezTo>
                    <a:cubicBezTo>
                      <a:pt x="318" y="6155"/>
                      <a:pt x="393" y="7056"/>
                      <a:pt x="407" y="7451"/>
                    </a:cubicBezTo>
                    <a:cubicBezTo>
                      <a:pt x="425" y="8003"/>
                      <a:pt x="453" y="8139"/>
                      <a:pt x="582" y="8316"/>
                    </a:cubicBezTo>
                    <a:cubicBezTo>
                      <a:pt x="664" y="8428"/>
                      <a:pt x="698" y="8510"/>
                      <a:pt x="672" y="8531"/>
                    </a:cubicBezTo>
                    <a:cubicBezTo>
                      <a:pt x="644" y="8553"/>
                      <a:pt x="642" y="8592"/>
                      <a:pt x="668" y="8655"/>
                    </a:cubicBezTo>
                    <a:cubicBezTo>
                      <a:pt x="688" y="8705"/>
                      <a:pt x="706" y="8868"/>
                      <a:pt x="706" y="9017"/>
                    </a:cubicBezTo>
                    <a:cubicBezTo>
                      <a:pt x="706" y="9165"/>
                      <a:pt x="726" y="9456"/>
                      <a:pt x="749" y="9667"/>
                    </a:cubicBezTo>
                    <a:cubicBezTo>
                      <a:pt x="789" y="10020"/>
                      <a:pt x="791" y="10116"/>
                      <a:pt x="775" y="10288"/>
                    </a:cubicBezTo>
                    <a:cubicBezTo>
                      <a:pt x="765" y="10399"/>
                      <a:pt x="798" y="10494"/>
                      <a:pt x="865" y="10560"/>
                    </a:cubicBezTo>
                    <a:cubicBezTo>
                      <a:pt x="934" y="10627"/>
                      <a:pt x="913" y="10737"/>
                      <a:pt x="839" y="10701"/>
                    </a:cubicBezTo>
                    <a:cubicBezTo>
                      <a:pt x="623" y="10594"/>
                      <a:pt x="620" y="10596"/>
                      <a:pt x="642" y="10797"/>
                    </a:cubicBezTo>
                    <a:cubicBezTo>
                      <a:pt x="654" y="10901"/>
                      <a:pt x="683" y="11248"/>
                      <a:pt x="706" y="11571"/>
                    </a:cubicBezTo>
                    <a:cubicBezTo>
                      <a:pt x="762" y="12357"/>
                      <a:pt x="762" y="12362"/>
                      <a:pt x="886" y="12430"/>
                    </a:cubicBezTo>
                    <a:cubicBezTo>
                      <a:pt x="1106" y="12551"/>
                      <a:pt x="1168" y="12707"/>
                      <a:pt x="1186" y="13193"/>
                    </a:cubicBezTo>
                    <a:cubicBezTo>
                      <a:pt x="1187" y="13221"/>
                      <a:pt x="1264" y="13296"/>
                      <a:pt x="1357" y="13363"/>
                    </a:cubicBezTo>
                    <a:cubicBezTo>
                      <a:pt x="1451" y="13430"/>
                      <a:pt x="1543" y="13524"/>
                      <a:pt x="1563" y="13572"/>
                    </a:cubicBezTo>
                    <a:cubicBezTo>
                      <a:pt x="1583" y="13620"/>
                      <a:pt x="1614" y="13648"/>
                      <a:pt x="1631" y="13634"/>
                    </a:cubicBezTo>
                    <a:cubicBezTo>
                      <a:pt x="1648" y="13620"/>
                      <a:pt x="1703" y="13652"/>
                      <a:pt x="1751" y="13702"/>
                    </a:cubicBezTo>
                    <a:cubicBezTo>
                      <a:pt x="1800" y="13752"/>
                      <a:pt x="1896" y="13832"/>
                      <a:pt x="1966" y="13883"/>
                    </a:cubicBezTo>
                    <a:cubicBezTo>
                      <a:pt x="2102" y="13984"/>
                      <a:pt x="2104" y="13988"/>
                      <a:pt x="2432" y="14267"/>
                    </a:cubicBezTo>
                    <a:cubicBezTo>
                      <a:pt x="2999" y="14750"/>
                      <a:pt x="3378" y="15066"/>
                      <a:pt x="3619" y="15256"/>
                    </a:cubicBezTo>
                    <a:cubicBezTo>
                      <a:pt x="3718" y="15335"/>
                      <a:pt x="3838" y="15445"/>
                      <a:pt x="3884" y="15499"/>
                    </a:cubicBezTo>
                    <a:cubicBezTo>
                      <a:pt x="3930" y="15553"/>
                      <a:pt x="3988" y="15605"/>
                      <a:pt x="4013" y="15613"/>
                    </a:cubicBezTo>
                    <a:cubicBezTo>
                      <a:pt x="4037" y="15620"/>
                      <a:pt x="4099" y="15665"/>
                      <a:pt x="4154" y="15714"/>
                    </a:cubicBezTo>
                    <a:cubicBezTo>
                      <a:pt x="4209" y="15764"/>
                      <a:pt x="4414" y="15931"/>
                      <a:pt x="4608" y="16087"/>
                    </a:cubicBezTo>
                    <a:cubicBezTo>
                      <a:pt x="5002" y="16406"/>
                      <a:pt x="5130" y="16538"/>
                      <a:pt x="5130" y="16636"/>
                    </a:cubicBezTo>
                    <a:cubicBezTo>
                      <a:pt x="5130" y="16672"/>
                      <a:pt x="5020" y="16772"/>
                      <a:pt x="4886" y="16856"/>
                    </a:cubicBezTo>
                    <a:cubicBezTo>
                      <a:pt x="4691" y="16979"/>
                      <a:pt x="4646" y="17027"/>
                      <a:pt x="4664" y="17099"/>
                    </a:cubicBezTo>
                    <a:cubicBezTo>
                      <a:pt x="4707" y="17278"/>
                      <a:pt x="4627" y="17383"/>
                      <a:pt x="4231" y="17659"/>
                    </a:cubicBezTo>
                    <a:cubicBezTo>
                      <a:pt x="4183" y="17692"/>
                      <a:pt x="4162" y="17758"/>
                      <a:pt x="4162" y="17879"/>
                    </a:cubicBezTo>
                    <a:cubicBezTo>
                      <a:pt x="4162" y="18059"/>
                      <a:pt x="4168" y="18069"/>
                      <a:pt x="4586" y="18467"/>
                    </a:cubicBezTo>
                    <a:cubicBezTo>
                      <a:pt x="4677" y="18553"/>
                      <a:pt x="5552" y="19410"/>
                      <a:pt x="5687" y="19546"/>
                    </a:cubicBezTo>
                    <a:cubicBezTo>
                      <a:pt x="5738" y="19598"/>
                      <a:pt x="5885" y="19745"/>
                      <a:pt x="6017" y="19874"/>
                    </a:cubicBezTo>
                    <a:cubicBezTo>
                      <a:pt x="6524" y="20372"/>
                      <a:pt x="6584" y="20435"/>
                      <a:pt x="6603" y="20501"/>
                    </a:cubicBezTo>
                    <a:cubicBezTo>
                      <a:pt x="6614" y="20539"/>
                      <a:pt x="6639" y="20559"/>
                      <a:pt x="6663" y="20547"/>
                    </a:cubicBezTo>
                    <a:cubicBezTo>
                      <a:pt x="6688" y="20534"/>
                      <a:pt x="6764" y="20590"/>
                      <a:pt x="6830" y="20671"/>
                    </a:cubicBezTo>
                    <a:cubicBezTo>
                      <a:pt x="6897" y="20752"/>
                      <a:pt x="6966" y="20824"/>
                      <a:pt x="6980" y="20829"/>
                    </a:cubicBezTo>
                    <a:cubicBezTo>
                      <a:pt x="7025" y="20844"/>
                      <a:pt x="7686" y="21502"/>
                      <a:pt x="7713" y="21558"/>
                    </a:cubicBezTo>
                    <a:cubicBezTo>
                      <a:pt x="7726" y="21587"/>
                      <a:pt x="7765" y="21595"/>
                      <a:pt x="7798" y="21575"/>
                    </a:cubicBezTo>
                    <a:cubicBezTo>
                      <a:pt x="7863" y="21538"/>
                      <a:pt x="8266" y="21490"/>
                      <a:pt x="8916" y="21440"/>
                    </a:cubicBezTo>
                    <a:cubicBezTo>
                      <a:pt x="9240" y="21415"/>
                      <a:pt x="9345" y="21384"/>
                      <a:pt x="9533" y="21264"/>
                    </a:cubicBezTo>
                    <a:cubicBezTo>
                      <a:pt x="9756" y="21122"/>
                      <a:pt x="9765" y="21124"/>
                      <a:pt x="10740" y="21072"/>
                    </a:cubicBezTo>
                    <a:cubicBezTo>
                      <a:pt x="11282" y="21043"/>
                      <a:pt x="12130" y="20998"/>
                      <a:pt x="12620" y="20971"/>
                    </a:cubicBezTo>
                    <a:lnTo>
                      <a:pt x="13511" y="20920"/>
                    </a:lnTo>
                    <a:lnTo>
                      <a:pt x="13678" y="20761"/>
                    </a:lnTo>
                    <a:cubicBezTo>
                      <a:pt x="13770" y="20675"/>
                      <a:pt x="14180" y="20279"/>
                      <a:pt x="14586" y="19880"/>
                    </a:cubicBezTo>
                    <a:cubicBezTo>
                      <a:pt x="14992" y="19481"/>
                      <a:pt x="15331" y="19156"/>
                      <a:pt x="15340" y="19156"/>
                    </a:cubicBezTo>
                    <a:cubicBezTo>
                      <a:pt x="15349" y="19156"/>
                      <a:pt x="15468" y="19035"/>
                      <a:pt x="15605" y="18891"/>
                    </a:cubicBezTo>
                    <a:cubicBezTo>
                      <a:pt x="15742" y="18746"/>
                      <a:pt x="15958" y="18534"/>
                      <a:pt x="16085" y="18422"/>
                    </a:cubicBezTo>
                    <a:cubicBezTo>
                      <a:pt x="16212" y="18309"/>
                      <a:pt x="16350" y="18165"/>
                      <a:pt x="16398" y="18099"/>
                    </a:cubicBezTo>
                    <a:cubicBezTo>
                      <a:pt x="16445" y="18034"/>
                      <a:pt x="16498" y="17975"/>
                      <a:pt x="16513" y="17975"/>
                    </a:cubicBezTo>
                    <a:cubicBezTo>
                      <a:pt x="16529" y="17975"/>
                      <a:pt x="16702" y="17815"/>
                      <a:pt x="16899" y="17619"/>
                    </a:cubicBezTo>
                    <a:cubicBezTo>
                      <a:pt x="17095" y="17423"/>
                      <a:pt x="17301" y="17229"/>
                      <a:pt x="17353" y="17184"/>
                    </a:cubicBezTo>
                    <a:cubicBezTo>
                      <a:pt x="17404" y="17138"/>
                      <a:pt x="17500" y="17035"/>
                      <a:pt x="17567" y="16952"/>
                    </a:cubicBezTo>
                    <a:cubicBezTo>
                      <a:pt x="17633" y="16869"/>
                      <a:pt x="17696" y="16799"/>
                      <a:pt x="17708" y="16799"/>
                    </a:cubicBezTo>
                    <a:cubicBezTo>
                      <a:pt x="17740" y="16799"/>
                      <a:pt x="18065" y="16496"/>
                      <a:pt x="18492" y="16065"/>
                    </a:cubicBezTo>
                    <a:cubicBezTo>
                      <a:pt x="18692" y="15862"/>
                      <a:pt x="18898" y="15658"/>
                      <a:pt x="18950" y="15613"/>
                    </a:cubicBezTo>
                    <a:cubicBezTo>
                      <a:pt x="19002" y="15567"/>
                      <a:pt x="19098" y="15463"/>
                      <a:pt x="19164" y="15381"/>
                    </a:cubicBezTo>
                    <a:cubicBezTo>
                      <a:pt x="19231" y="15298"/>
                      <a:pt x="19297" y="15228"/>
                      <a:pt x="19310" y="15228"/>
                    </a:cubicBezTo>
                    <a:cubicBezTo>
                      <a:pt x="19349" y="15228"/>
                      <a:pt x="19861" y="14718"/>
                      <a:pt x="19961" y="14578"/>
                    </a:cubicBezTo>
                    <a:cubicBezTo>
                      <a:pt x="20012" y="14507"/>
                      <a:pt x="20071" y="14443"/>
                      <a:pt x="20089" y="14443"/>
                    </a:cubicBezTo>
                    <a:cubicBezTo>
                      <a:pt x="20108" y="14442"/>
                      <a:pt x="20176" y="14391"/>
                      <a:pt x="20243" y="14324"/>
                    </a:cubicBezTo>
                    <a:cubicBezTo>
                      <a:pt x="20310" y="14256"/>
                      <a:pt x="20373" y="14200"/>
                      <a:pt x="20385" y="14200"/>
                    </a:cubicBezTo>
                    <a:cubicBezTo>
                      <a:pt x="20406" y="14200"/>
                      <a:pt x="20444" y="14159"/>
                      <a:pt x="20693" y="13849"/>
                    </a:cubicBezTo>
                    <a:cubicBezTo>
                      <a:pt x="20772" y="13751"/>
                      <a:pt x="20874" y="13659"/>
                      <a:pt x="20920" y="13640"/>
                    </a:cubicBezTo>
                    <a:cubicBezTo>
                      <a:pt x="20966" y="13621"/>
                      <a:pt x="21001" y="13585"/>
                      <a:pt x="21001" y="13561"/>
                    </a:cubicBezTo>
                    <a:cubicBezTo>
                      <a:pt x="21001" y="13516"/>
                      <a:pt x="21386" y="13120"/>
                      <a:pt x="21430" y="13120"/>
                    </a:cubicBezTo>
                    <a:cubicBezTo>
                      <a:pt x="21443" y="13120"/>
                      <a:pt x="21485" y="13068"/>
                      <a:pt x="21524" y="13007"/>
                    </a:cubicBezTo>
                    <a:cubicBezTo>
                      <a:pt x="21568" y="12937"/>
                      <a:pt x="21594" y="12837"/>
                      <a:pt x="21597" y="12747"/>
                    </a:cubicBezTo>
                    <a:cubicBezTo>
                      <a:pt x="21599" y="12657"/>
                      <a:pt x="21578" y="12581"/>
                      <a:pt x="21537" y="12560"/>
                    </a:cubicBezTo>
                    <a:cubicBezTo>
                      <a:pt x="21489" y="12536"/>
                      <a:pt x="21480" y="12481"/>
                      <a:pt x="21494" y="12289"/>
                    </a:cubicBezTo>
                    <a:cubicBezTo>
                      <a:pt x="21504" y="12156"/>
                      <a:pt x="21502" y="12027"/>
                      <a:pt x="21490" y="12001"/>
                    </a:cubicBezTo>
                    <a:cubicBezTo>
                      <a:pt x="21477" y="11975"/>
                      <a:pt x="21289" y="11925"/>
                      <a:pt x="21074" y="11894"/>
                    </a:cubicBezTo>
                    <a:cubicBezTo>
                      <a:pt x="20859" y="11862"/>
                      <a:pt x="20596" y="11817"/>
                      <a:pt x="20483" y="11792"/>
                    </a:cubicBezTo>
                    <a:cubicBezTo>
                      <a:pt x="20371" y="11767"/>
                      <a:pt x="20059" y="11710"/>
                      <a:pt x="19794" y="11667"/>
                    </a:cubicBezTo>
                    <a:cubicBezTo>
                      <a:pt x="19528" y="11624"/>
                      <a:pt x="19203" y="11571"/>
                      <a:pt x="19070" y="11549"/>
                    </a:cubicBezTo>
                    <a:cubicBezTo>
                      <a:pt x="18937" y="11526"/>
                      <a:pt x="18651" y="11483"/>
                      <a:pt x="18436" y="11453"/>
                    </a:cubicBezTo>
                    <a:cubicBezTo>
                      <a:pt x="18221" y="11422"/>
                      <a:pt x="18023" y="11386"/>
                      <a:pt x="17995" y="11374"/>
                    </a:cubicBezTo>
                    <a:cubicBezTo>
                      <a:pt x="17957" y="11356"/>
                      <a:pt x="17949" y="11276"/>
                      <a:pt x="17961" y="11057"/>
                    </a:cubicBezTo>
                    <a:cubicBezTo>
                      <a:pt x="17977" y="10760"/>
                      <a:pt x="17963" y="10721"/>
                      <a:pt x="17888" y="10820"/>
                    </a:cubicBezTo>
                    <a:cubicBezTo>
                      <a:pt x="17839" y="10884"/>
                      <a:pt x="17770" y="10840"/>
                      <a:pt x="17781" y="10752"/>
                    </a:cubicBezTo>
                    <a:cubicBezTo>
                      <a:pt x="17785" y="10718"/>
                      <a:pt x="17809" y="10644"/>
                      <a:pt x="17832" y="10588"/>
                    </a:cubicBezTo>
                    <a:cubicBezTo>
                      <a:pt x="17856" y="10531"/>
                      <a:pt x="17885" y="10258"/>
                      <a:pt x="17897" y="9977"/>
                    </a:cubicBezTo>
                    <a:cubicBezTo>
                      <a:pt x="17940" y="8897"/>
                      <a:pt x="17956" y="8732"/>
                      <a:pt x="18038" y="8615"/>
                    </a:cubicBezTo>
                    <a:cubicBezTo>
                      <a:pt x="18080" y="8555"/>
                      <a:pt x="18139" y="8508"/>
                      <a:pt x="18166" y="8508"/>
                    </a:cubicBezTo>
                    <a:cubicBezTo>
                      <a:pt x="18223" y="8508"/>
                      <a:pt x="18231" y="8452"/>
                      <a:pt x="18183" y="8384"/>
                    </a:cubicBezTo>
                    <a:cubicBezTo>
                      <a:pt x="18139" y="8320"/>
                      <a:pt x="18226" y="7156"/>
                      <a:pt x="18282" y="7067"/>
                    </a:cubicBezTo>
                    <a:cubicBezTo>
                      <a:pt x="18315" y="7015"/>
                      <a:pt x="18317" y="6984"/>
                      <a:pt x="18286" y="6959"/>
                    </a:cubicBezTo>
                    <a:cubicBezTo>
                      <a:pt x="18260" y="6938"/>
                      <a:pt x="18254" y="6860"/>
                      <a:pt x="18269" y="6739"/>
                    </a:cubicBezTo>
                    <a:cubicBezTo>
                      <a:pt x="18289" y="6582"/>
                      <a:pt x="18285" y="6552"/>
                      <a:pt x="18239" y="6575"/>
                    </a:cubicBezTo>
                    <a:cubicBezTo>
                      <a:pt x="18157" y="6617"/>
                      <a:pt x="18119" y="6492"/>
                      <a:pt x="18192" y="6422"/>
                    </a:cubicBezTo>
                    <a:cubicBezTo>
                      <a:pt x="18246" y="6371"/>
                      <a:pt x="18244" y="6346"/>
                      <a:pt x="18201" y="6236"/>
                    </a:cubicBezTo>
                    <a:cubicBezTo>
                      <a:pt x="18142" y="6088"/>
                      <a:pt x="18149" y="5574"/>
                      <a:pt x="18213" y="5173"/>
                    </a:cubicBezTo>
                    <a:cubicBezTo>
                      <a:pt x="18237" y="5025"/>
                      <a:pt x="18266" y="4766"/>
                      <a:pt x="18273" y="4597"/>
                    </a:cubicBezTo>
                    <a:cubicBezTo>
                      <a:pt x="18287" y="4283"/>
                      <a:pt x="18311" y="4173"/>
                      <a:pt x="18359" y="4212"/>
                    </a:cubicBezTo>
                    <a:cubicBezTo>
                      <a:pt x="18419" y="4261"/>
                      <a:pt x="18483" y="4143"/>
                      <a:pt x="18496" y="3964"/>
                    </a:cubicBezTo>
                    <a:cubicBezTo>
                      <a:pt x="18504" y="3859"/>
                      <a:pt x="18537" y="3442"/>
                      <a:pt x="18569" y="3037"/>
                    </a:cubicBezTo>
                    <a:cubicBezTo>
                      <a:pt x="18639" y="2148"/>
                      <a:pt x="18642" y="1941"/>
                      <a:pt x="18590" y="1873"/>
                    </a:cubicBezTo>
                    <a:cubicBezTo>
                      <a:pt x="18554" y="1825"/>
                      <a:pt x="18395" y="1782"/>
                      <a:pt x="18252" y="1782"/>
                    </a:cubicBezTo>
                    <a:cubicBezTo>
                      <a:pt x="18221" y="1782"/>
                      <a:pt x="18110" y="1763"/>
                      <a:pt x="18008" y="1737"/>
                    </a:cubicBezTo>
                    <a:cubicBezTo>
                      <a:pt x="17906" y="1711"/>
                      <a:pt x="17694" y="1653"/>
                      <a:pt x="17537" y="1613"/>
                    </a:cubicBezTo>
                    <a:cubicBezTo>
                      <a:pt x="17379" y="1572"/>
                      <a:pt x="17140" y="1539"/>
                      <a:pt x="17006" y="1539"/>
                    </a:cubicBezTo>
                    <a:cubicBezTo>
                      <a:pt x="16844" y="1539"/>
                      <a:pt x="16756" y="1517"/>
                      <a:pt x="16745" y="1477"/>
                    </a:cubicBezTo>
                    <a:cubicBezTo>
                      <a:pt x="16733" y="1437"/>
                      <a:pt x="16635" y="1416"/>
                      <a:pt x="16466" y="1409"/>
                    </a:cubicBezTo>
                    <a:cubicBezTo>
                      <a:pt x="16323" y="1403"/>
                      <a:pt x="16185" y="1383"/>
                      <a:pt x="16162" y="1364"/>
                    </a:cubicBezTo>
                    <a:cubicBezTo>
                      <a:pt x="16113" y="1324"/>
                      <a:pt x="15983" y="1302"/>
                      <a:pt x="15648" y="1273"/>
                    </a:cubicBezTo>
                    <a:cubicBezTo>
                      <a:pt x="15515" y="1262"/>
                      <a:pt x="15240" y="1202"/>
                      <a:pt x="15036" y="1143"/>
                    </a:cubicBezTo>
                    <a:cubicBezTo>
                      <a:pt x="14831" y="1085"/>
                      <a:pt x="14574" y="1039"/>
                      <a:pt x="14466" y="1042"/>
                    </a:cubicBezTo>
                    <a:cubicBezTo>
                      <a:pt x="14358" y="1044"/>
                      <a:pt x="14226" y="1020"/>
                      <a:pt x="14171" y="991"/>
                    </a:cubicBezTo>
                    <a:cubicBezTo>
                      <a:pt x="14115" y="961"/>
                      <a:pt x="13964" y="935"/>
                      <a:pt x="13837" y="929"/>
                    </a:cubicBezTo>
                    <a:cubicBezTo>
                      <a:pt x="13709" y="922"/>
                      <a:pt x="13584" y="894"/>
                      <a:pt x="13558" y="866"/>
                    </a:cubicBezTo>
                    <a:cubicBezTo>
                      <a:pt x="13532" y="839"/>
                      <a:pt x="13461" y="821"/>
                      <a:pt x="13400" y="821"/>
                    </a:cubicBezTo>
                    <a:cubicBezTo>
                      <a:pt x="13339" y="822"/>
                      <a:pt x="13143" y="802"/>
                      <a:pt x="12963" y="782"/>
                    </a:cubicBezTo>
                    <a:cubicBezTo>
                      <a:pt x="12704" y="753"/>
                      <a:pt x="12615" y="723"/>
                      <a:pt x="12535" y="635"/>
                    </a:cubicBezTo>
                    <a:cubicBezTo>
                      <a:pt x="12421" y="509"/>
                      <a:pt x="12103" y="426"/>
                      <a:pt x="12064" y="510"/>
                    </a:cubicBezTo>
                    <a:cubicBezTo>
                      <a:pt x="12038" y="566"/>
                      <a:pt x="11839" y="546"/>
                      <a:pt x="11588" y="460"/>
                    </a:cubicBezTo>
                    <a:cubicBezTo>
                      <a:pt x="11512" y="433"/>
                      <a:pt x="11409" y="425"/>
                      <a:pt x="11357" y="443"/>
                    </a:cubicBezTo>
                    <a:cubicBezTo>
                      <a:pt x="11305" y="460"/>
                      <a:pt x="11184" y="438"/>
                      <a:pt x="11087" y="397"/>
                    </a:cubicBezTo>
                    <a:cubicBezTo>
                      <a:pt x="10990" y="357"/>
                      <a:pt x="10776" y="309"/>
                      <a:pt x="10612" y="290"/>
                    </a:cubicBezTo>
                    <a:cubicBezTo>
                      <a:pt x="10448" y="271"/>
                      <a:pt x="10208" y="224"/>
                      <a:pt x="10077" y="188"/>
                    </a:cubicBezTo>
                    <a:cubicBezTo>
                      <a:pt x="9945" y="152"/>
                      <a:pt x="9823" y="135"/>
                      <a:pt x="9807" y="149"/>
                    </a:cubicBezTo>
                    <a:cubicBezTo>
                      <a:pt x="9790" y="162"/>
                      <a:pt x="9665" y="138"/>
                      <a:pt x="9528" y="92"/>
                    </a:cubicBezTo>
                    <a:cubicBezTo>
                      <a:pt x="9379" y="43"/>
                      <a:pt x="9081" y="8"/>
                      <a:pt x="8796" y="2"/>
                    </a:cubicBezTo>
                    <a:close/>
                    <a:moveTo>
                      <a:pt x="6505" y="19"/>
                    </a:moveTo>
                    <a:cubicBezTo>
                      <a:pt x="6389" y="19"/>
                      <a:pt x="6324" y="90"/>
                      <a:pt x="6402" y="132"/>
                    </a:cubicBezTo>
                    <a:cubicBezTo>
                      <a:pt x="6502" y="185"/>
                      <a:pt x="6616" y="164"/>
                      <a:pt x="6616" y="92"/>
                    </a:cubicBezTo>
                    <a:cubicBezTo>
                      <a:pt x="6616" y="43"/>
                      <a:pt x="6577" y="19"/>
                      <a:pt x="6505" y="19"/>
                    </a:cubicBezTo>
                    <a:close/>
                    <a:moveTo>
                      <a:pt x="4291" y="510"/>
                    </a:moveTo>
                    <a:cubicBezTo>
                      <a:pt x="4304" y="537"/>
                      <a:pt x="4353" y="558"/>
                      <a:pt x="4398" y="556"/>
                    </a:cubicBezTo>
                    <a:cubicBezTo>
                      <a:pt x="4477" y="552"/>
                      <a:pt x="4474" y="551"/>
                      <a:pt x="4402" y="510"/>
                    </a:cubicBezTo>
                    <a:cubicBezTo>
                      <a:pt x="4300" y="452"/>
                      <a:pt x="4264" y="452"/>
                      <a:pt x="4291" y="510"/>
                    </a:cubicBezTo>
                    <a:close/>
                    <a:moveTo>
                      <a:pt x="205" y="1098"/>
                    </a:moveTo>
                    <a:cubicBezTo>
                      <a:pt x="173" y="1098"/>
                      <a:pt x="145" y="1135"/>
                      <a:pt x="145" y="1177"/>
                    </a:cubicBezTo>
                    <a:cubicBezTo>
                      <a:pt x="145" y="1220"/>
                      <a:pt x="168" y="1245"/>
                      <a:pt x="193" y="1234"/>
                    </a:cubicBezTo>
                    <a:cubicBezTo>
                      <a:pt x="261" y="1204"/>
                      <a:pt x="271" y="1098"/>
                      <a:pt x="205" y="1098"/>
                    </a:cubicBezTo>
                    <a:close/>
                    <a:moveTo>
                      <a:pt x="18389" y="4597"/>
                    </a:moveTo>
                    <a:cubicBezTo>
                      <a:pt x="18363" y="4610"/>
                      <a:pt x="18385" y="4625"/>
                      <a:pt x="18436" y="4625"/>
                    </a:cubicBezTo>
                    <a:cubicBezTo>
                      <a:pt x="18487" y="4625"/>
                      <a:pt x="18509" y="4610"/>
                      <a:pt x="18483" y="4597"/>
                    </a:cubicBezTo>
                    <a:cubicBezTo>
                      <a:pt x="18458" y="4583"/>
                      <a:pt x="18415" y="4583"/>
                      <a:pt x="18389" y="4597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271" name="Shape 2271"/>
              <p:cNvSpPr/>
              <p:nvPr/>
            </p:nvSpPr>
            <p:spPr>
              <a:xfrm>
                <a:off x="-513557" y="1006308"/>
                <a:ext cx="2185265" cy="683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584200">
                  <a:defRPr i="1" sz="2200">
                    <a:solidFill>
                      <a:srgbClr val="B42C2D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Parceiros</a:t>
                </a:r>
                <a:r>
                  <a:t> remotas</a:t>
                </a:r>
              </a:p>
            </p:txBody>
          </p:sp>
        </p:grpSp>
      </p:grpSp>
      <p:grpSp>
        <p:nvGrpSpPr>
          <p:cNvPr id="2276" name="Group 2276"/>
          <p:cNvGrpSpPr/>
          <p:nvPr/>
        </p:nvGrpSpPr>
        <p:grpSpPr>
          <a:xfrm>
            <a:off x="4245413" y="11263620"/>
            <a:ext cx="1711352" cy="2179293"/>
            <a:chOff x="17859" y="0"/>
            <a:chExt cx="1711350" cy="2179292"/>
          </a:xfrm>
        </p:grpSpPr>
        <p:pic>
          <p:nvPicPr>
            <p:cNvPr id="2274" name="image40.ti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62" t="1012" r="123" b="1213"/>
            <a:stretch>
              <a:fillRect/>
            </a:stretch>
          </p:blipFill>
          <p:spPr>
            <a:xfrm>
              <a:off x="391344" y="-1"/>
              <a:ext cx="1337867" cy="186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31" y="0"/>
                  </a:moveTo>
                  <a:lnTo>
                    <a:pt x="4857" y="1723"/>
                  </a:lnTo>
                  <a:lnTo>
                    <a:pt x="13" y="3667"/>
                  </a:lnTo>
                  <a:lnTo>
                    <a:pt x="0" y="12769"/>
                  </a:lnTo>
                  <a:lnTo>
                    <a:pt x="0" y="16736"/>
                  </a:lnTo>
                  <a:lnTo>
                    <a:pt x="2179" y="17620"/>
                  </a:lnTo>
                  <a:cubicBezTo>
                    <a:pt x="3381" y="18105"/>
                    <a:pt x="4663" y="18421"/>
                    <a:pt x="5030" y="18320"/>
                  </a:cubicBezTo>
                  <a:cubicBezTo>
                    <a:pt x="5445" y="18206"/>
                    <a:pt x="5771" y="18339"/>
                    <a:pt x="5901" y="18679"/>
                  </a:cubicBezTo>
                  <a:cubicBezTo>
                    <a:pt x="6015" y="18979"/>
                    <a:pt x="7499" y="19796"/>
                    <a:pt x="9208" y="20504"/>
                  </a:cubicBezTo>
                  <a:cubicBezTo>
                    <a:pt x="10673" y="21111"/>
                    <a:pt x="11464" y="21427"/>
                    <a:pt x="12373" y="21600"/>
                  </a:cubicBezTo>
                  <a:cubicBezTo>
                    <a:pt x="12464" y="21578"/>
                    <a:pt x="12800" y="21560"/>
                    <a:pt x="12834" y="21536"/>
                  </a:cubicBezTo>
                  <a:cubicBezTo>
                    <a:pt x="13746" y="20880"/>
                    <a:pt x="20877" y="18146"/>
                    <a:pt x="21248" y="18311"/>
                  </a:cubicBezTo>
                  <a:cubicBezTo>
                    <a:pt x="21428" y="18391"/>
                    <a:pt x="21560" y="15219"/>
                    <a:pt x="21600" y="11134"/>
                  </a:cubicBezTo>
                  <a:cubicBezTo>
                    <a:pt x="21565" y="6601"/>
                    <a:pt x="21438" y="4542"/>
                    <a:pt x="21081" y="4533"/>
                  </a:cubicBezTo>
                  <a:cubicBezTo>
                    <a:pt x="20491" y="4519"/>
                    <a:pt x="10416" y="555"/>
                    <a:pt x="9746" y="74"/>
                  </a:cubicBezTo>
                  <a:cubicBezTo>
                    <a:pt x="9704" y="43"/>
                    <a:pt x="9306" y="28"/>
                    <a:pt x="91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275" name="Shape 2275"/>
            <p:cNvSpPr/>
            <p:nvPr/>
          </p:nvSpPr>
          <p:spPr>
            <a:xfrm>
              <a:off x="17859" y="1807373"/>
              <a:ext cx="1588575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>
                <a:defRPr sz="1600"/>
              </a:pPr>
              <a:r>
                <a:rPr sz="2000"/>
                <a:t>LEGADOS</a:t>
              </a:r>
            </a:p>
          </p:txBody>
        </p:sp>
      </p:grpSp>
      <p:grpSp>
        <p:nvGrpSpPr>
          <p:cNvPr id="2279" name="Group 2279"/>
          <p:cNvGrpSpPr/>
          <p:nvPr/>
        </p:nvGrpSpPr>
        <p:grpSpPr>
          <a:xfrm>
            <a:off x="14284969" y="9288271"/>
            <a:ext cx="1013959" cy="774516"/>
            <a:chOff x="0" y="0"/>
            <a:chExt cx="1013957" cy="774515"/>
          </a:xfrm>
        </p:grpSpPr>
        <p:sp>
          <p:nvSpPr>
            <p:cNvPr id="2277" name="Shape 2277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SMB</a:t>
              </a:r>
            </a:p>
          </p:txBody>
        </p:sp>
      </p:grpSp>
      <p:grpSp>
        <p:nvGrpSpPr>
          <p:cNvPr id="2282" name="Group 2282"/>
          <p:cNvGrpSpPr/>
          <p:nvPr/>
        </p:nvGrpSpPr>
        <p:grpSpPr>
          <a:xfrm>
            <a:off x="6905098" y="9288271"/>
            <a:ext cx="1013959" cy="774516"/>
            <a:chOff x="0" y="0"/>
            <a:chExt cx="1013957" cy="774515"/>
          </a:xfrm>
        </p:grpSpPr>
        <p:sp>
          <p:nvSpPr>
            <p:cNvPr id="2280" name="Shape 2280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1" name="Shape 2281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SCP</a:t>
              </a:r>
            </a:p>
          </p:txBody>
        </p:sp>
      </p:grpSp>
      <p:grpSp>
        <p:nvGrpSpPr>
          <p:cNvPr id="2285" name="Group 2285"/>
          <p:cNvGrpSpPr/>
          <p:nvPr/>
        </p:nvGrpSpPr>
        <p:grpSpPr>
          <a:xfrm>
            <a:off x="10839063" y="6565466"/>
            <a:ext cx="2863454" cy="2258724"/>
            <a:chOff x="0" y="0"/>
            <a:chExt cx="2863453" cy="2258723"/>
          </a:xfrm>
        </p:grpSpPr>
        <p:pic>
          <p:nvPicPr>
            <p:cNvPr id="2283" name="image36.tif"/>
            <p:cNvPicPr>
              <a:picLocks noChangeAspect="1"/>
            </p:cNvPicPr>
            <p:nvPr/>
          </p:nvPicPr>
          <p:blipFill>
            <a:blip r:embed="rId33">
              <a:extLst/>
            </a:blip>
            <a:srcRect l="112" t="102" r="169" b="434"/>
            <a:stretch>
              <a:fillRect/>
            </a:stretch>
          </p:blipFill>
          <p:spPr>
            <a:xfrm>
              <a:off x="0" y="-1"/>
              <a:ext cx="2863454" cy="211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fill="norm" stroke="1" extrusionOk="0">
                  <a:moveTo>
                    <a:pt x="10849" y="0"/>
                  </a:moveTo>
                  <a:cubicBezTo>
                    <a:pt x="10539" y="4"/>
                    <a:pt x="9971" y="11"/>
                    <a:pt x="9969" y="16"/>
                  </a:cubicBezTo>
                  <a:cubicBezTo>
                    <a:pt x="9960" y="36"/>
                    <a:pt x="9762" y="62"/>
                    <a:pt x="9526" y="77"/>
                  </a:cubicBezTo>
                  <a:cubicBezTo>
                    <a:pt x="9290" y="92"/>
                    <a:pt x="8846" y="143"/>
                    <a:pt x="8538" y="190"/>
                  </a:cubicBezTo>
                  <a:cubicBezTo>
                    <a:pt x="5533" y="648"/>
                    <a:pt x="2740" y="1951"/>
                    <a:pt x="126" y="4118"/>
                  </a:cubicBezTo>
                  <a:lnTo>
                    <a:pt x="0" y="4219"/>
                  </a:lnTo>
                  <a:lnTo>
                    <a:pt x="153" y="4482"/>
                  </a:lnTo>
                  <a:cubicBezTo>
                    <a:pt x="326" y="4776"/>
                    <a:pt x="1707" y="6999"/>
                    <a:pt x="2048" y="7529"/>
                  </a:cubicBezTo>
                  <a:lnTo>
                    <a:pt x="2221" y="7792"/>
                  </a:lnTo>
                  <a:lnTo>
                    <a:pt x="2350" y="7691"/>
                  </a:lnTo>
                  <a:cubicBezTo>
                    <a:pt x="6245" y="4637"/>
                    <a:pt x="10667" y="3789"/>
                    <a:pt x="14954" y="5275"/>
                  </a:cubicBezTo>
                  <a:cubicBezTo>
                    <a:pt x="16372" y="5767"/>
                    <a:pt x="17964" y="6658"/>
                    <a:pt x="19247" y="7678"/>
                  </a:cubicBezTo>
                  <a:lnTo>
                    <a:pt x="19391" y="7792"/>
                  </a:lnTo>
                  <a:lnTo>
                    <a:pt x="20322" y="6287"/>
                  </a:lnTo>
                  <a:cubicBezTo>
                    <a:pt x="20833" y="5461"/>
                    <a:pt x="21324" y="4659"/>
                    <a:pt x="21414" y="4503"/>
                  </a:cubicBezTo>
                  <a:cubicBezTo>
                    <a:pt x="21498" y="4357"/>
                    <a:pt x="21577" y="4256"/>
                    <a:pt x="21600" y="4252"/>
                  </a:cubicBezTo>
                  <a:cubicBezTo>
                    <a:pt x="21599" y="4246"/>
                    <a:pt x="21599" y="4191"/>
                    <a:pt x="21597" y="4191"/>
                  </a:cubicBezTo>
                  <a:cubicBezTo>
                    <a:pt x="21575" y="4191"/>
                    <a:pt x="21382" y="4049"/>
                    <a:pt x="21169" y="3876"/>
                  </a:cubicBezTo>
                  <a:cubicBezTo>
                    <a:pt x="19044" y="2145"/>
                    <a:pt x="16608" y="934"/>
                    <a:pt x="14134" y="380"/>
                  </a:cubicBezTo>
                  <a:cubicBezTo>
                    <a:pt x="13368" y="209"/>
                    <a:pt x="12367" y="61"/>
                    <a:pt x="11981" y="61"/>
                  </a:cubicBezTo>
                  <a:cubicBezTo>
                    <a:pt x="11875" y="61"/>
                    <a:pt x="11778" y="43"/>
                    <a:pt x="11768" y="20"/>
                  </a:cubicBezTo>
                  <a:cubicBezTo>
                    <a:pt x="11764" y="11"/>
                    <a:pt x="11224" y="6"/>
                    <a:pt x="10849" y="0"/>
                  </a:cubicBezTo>
                  <a:close/>
                  <a:moveTo>
                    <a:pt x="10314" y="6157"/>
                  </a:moveTo>
                  <a:cubicBezTo>
                    <a:pt x="10073" y="6161"/>
                    <a:pt x="9862" y="6174"/>
                    <a:pt x="9715" y="6190"/>
                  </a:cubicBezTo>
                  <a:cubicBezTo>
                    <a:pt x="7971" y="6374"/>
                    <a:pt x="6488" y="6841"/>
                    <a:pt x="4898" y="7707"/>
                  </a:cubicBezTo>
                  <a:cubicBezTo>
                    <a:pt x="4483" y="7933"/>
                    <a:pt x="3448" y="8603"/>
                    <a:pt x="3137" y="8848"/>
                  </a:cubicBezTo>
                  <a:lnTo>
                    <a:pt x="2961" y="8989"/>
                  </a:lnTo>
                  <a:lnTo>
                    <a:pt x="3901" y="10502"/>
                  </a:lnTo>
                  <a:cubicBezTo>
                    <a:pt x="4585" y="11605"/>
                    <a:pt x="4855" y="12011"/>
                    <a:pt x="4889" y="11991"/>
                  </a:cubicBezTo>
                  <a:cubicBezTo>
                    <a:pt x="4914" y="11976"/>
                    <a:pt x="5110" y="11846"/>
                    <a:pt x="5329" y="11704"/>
                  </a:cubicBezTo>
                  <a:cubicBezTo>
                    <a:pt x="6562" y="10898"/>
                    <a:pt x="7857" y="10388"/>
                    <a:pt x="9361" y="10114"/>
                  </a:cubicBezTo>
                  <a:cubicBezTo>
                    <a:pt x="9965" y="10004"/>
                    <a:pt x="11642" y="10004"/>
                    <a:pt x="12265" y="10114"/>
                  </a:cubicBezTo>
                  <a:cubicBezTo>
                    <a:pt x="13773" y="10381"/>
                    <a:pt x="15060" y="10889"/>
                    <a:pt x="16361" y="11748"/>
                  </a:cubicBezTo>
                  <a:lnTo>
                    <a:pt x="16762" y="12019"/>
                  </a:lnTo>
                  <a:lnTo>
                    <a:pt x="17546" y="10753"/>
                  </a:lnTo>
                  <a:cubicBezTo>
                    <a:pt x="17978" y="10057"/>
                    <a:pt x="18406" y="9376"/>
                    <a:pt x="18492" y="9236"/>
                  </a:cubicBezTo>
                  <a:lnTo>
                    <a:pt x="18648" y="8981"/>
                  </a:lnTo>
                  <a:lnTo>
                    <a:pt x="18304" y="8722"/>
                  </a:lnTo>
                  <a:cubicBezTo>
                    <a:pt x="16478" y="7376"/>
                    <a:pt x="14574" y="6571"/>
                    <a:pt x="12475" y="6250"/>
                  </a:cubicBezTo>
                  <a:cubicBezTo>
                    <a:pt x="12041" y="6184"/>
                    <a:pt x="11038" y="6145"/>
                    <a:pt x="10314" y="6157"/>
                  </a:cubicBezTo>
                  <a:close/>
                  <a:moveTo>
                    <a:pt x="10822" y="11594"/>
                  </a:moveTo>
                  <a:cubicBezTo>
                    <a:pt x="9435" y="11594"/>
                    <a:pt x="8315" y="11846"/>
                    <a:pt x="7014" y="12452"/>
                  </a:cubicBezTo>
                  <a:cubicBezTo>
                    <a:pt x="6589" y="12650"/>
                    <a:pt x="5682" y="13167"/>
                    <a:pt x="5628" y="13241"/>
                  </a:cubicBezTo>
                  <a:cubicBezTo>
                    <a:pt x="5609" y="13267"/>
                    <a:pt x="6191" y="14228"/>
                    <a:pt x="7296" y="15988"/>
                  </a:cubicBezTo>
                  <a:cubicBezTo>
                    <a:pt x="7423" y="16190"/>
                    <a:pt x="7536" y="16352"/>
                    <a:pt x="7544" y="16352"/>
                  </a:cubicBezTo>
                  <a:cubicBezTo>
                    <a:pt x="7552" y="16352"/>
                    <a:pt x="7660" y="16300"/>
                    <a:pt x="7790" y="16231"/>
                  </a:cubicBezTo>
                  <a:cubicBezTo>
                    <a:pt x="9112" y="15521"/>
                    <a:pt x="10743" y="15304"/>
                    <a:pt x="12215" y="15644"/>
                  </a:cubicBezTo>
                  <a:cubicBezTo>
                    <a:pt x="12787" y="15776"/>
                    <a:pt x="13591" y="16082"/>
                    <a:pt x="14026" y="16332"/>
                  </a:cubicBezTo>
                  <a:cubicBezTo>
                    <a:pt x="14064" y="16355"/>
                    <a:pt x="14299" y="16004"/>
                    <a:pt x="15029" y="14819"/>
                  </a:cubicBezTo>
                  <a:cubicBezTo>
                    <a:pt x="15552" y="13971"/>
                    <a:pt x="15973" y="13262"/>
                    <a:pt x="15966" y="13245"/>
                  </a:cubicBezTo>
                  <a:cubicBezTo>
                    <a:pt x="15958" y="13228"/>
                    <a:pt x="15758" y="13098"/>
                    <a:pt x="15523" y="12958"/>
                  </a:cubicBezTo>
                  <a:cubicBezTo>
                    <a:pt x="13926" y="12006"/>
                    <a:pt x="12504" y="11594"/>
                    <a:pt x="10822" y="11594"/>
                  </a:cubicBezTo>
                  <a:close/>
                  <a:moveTo>
                    <a:pt x="10676" y="17104"/>
                  </a:moveTo>
                  <a:cubicBezTo>
                    <a:pt x="9919" y="17128"/>
                    <a:pt x="9153" y="17300"/>
                    <a:pt x="8499" y="17606"/>
                  </a:cubicBezTo>
                  <a:lnTo>
                    <a:pt x="8338" y="17675"/>
                  </a:lnTo>
                  <a:lnTo>
                    <a:pt x="9556" y="19641"/>
                  </a:lnTo>
                  <a:cubicBezTo>
                    <a:pt x="10226" y="20720"/>
                    <a:pt x="10785" y="21600"/>
                    <a:pt x="10796" y="21595"/>
                  </a:cubicBezTo>
                  <a:cubicBezTo>
                    <a:pt x="10807" y="21590"/>
                    <a:pt x="11360" y="20694"/>
                    <a:pt x="12029" y="19609"/>
                  </a:cubicBezTo>
                  <a:lnTo>
                    <a:pt x="13247" y="17643"/>
                  </a:lnTo>
                  <a:lnTo>
                    <a:pt x="13131" y="17586"/>
                  </a:lnTo>
                  <a:cubicBezTo>
                    <a:pt x="12928" y="17490"/>
                    <a:pt x="12311" y="17291"/>
                    <a:pt x="12002" y="17222"/>
                  </a:cubicBezTo>
                  <a:cubicBezTo>
                    <a:pt x="11580" y="17127"/>
                    <a:pt x="11130" y="17089"/>
                    <a:pt x="10676" y="17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84" name="image27.png"/>
            <p:cNvPicPr>
              <a:picLocks noChangeAspect="1"/>
            </p:cNvPicPr>
            <p:nvPr/>
          </p:nvPicPr>
          <p:blipFill>
            <a:blip r:embed="rId34">
              <a:extLst/>
            </a:blip>
            <a:srcRect l="0" t="0" r="0" b="0"/>
            <a:stretch>
              <a:fillRect/>
            </a:stretch>
          </p:blipFill>
          <p:spPr>
            <a:xfrm>
              <a:off x="531037" y="1254129"/>
              <a:ext cx="1801340" cy="1004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33" name=""/>
          <p:cNvPicPr>
            <a:picLocks noChangeAspect="0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13181547" y="4707421"/>
            <a:ext cx="8465221" cy="2800485"/>
          </a:xfrm>
          <a:prstGeom prst="rect">
            <a:avLst/>
          </a:prstGeom>
        </p:spPr>
      </p:pic>
      <p:pic>
        <p:nvPicPr>
          <p:cNvPr id="2335" name=""/>
          <p:cNvPicPr>
            <a:picLocks noChangeAspect="0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229232" y="4660139"/>
            <a:ext cx="9554567" cy="2621310"/>
          </a:xfrm>
          <a:prstGeom prst="rect">
            <a:avLst/>
          </a:prstGeom>
        </p:spPr>
      </p:pic>
      <p:sp>
        <p:nvSpPr>
          <p:cNvPr id="2337" name="Shape 2337"/>
          <p:cNvSpPr/>
          <p:nvPr/>
        </p:nvSpPr>
        <p:spPr>
          <a:xfrm>
            <a:off x="11400911" y="4178936"/>
            <a:ext cx="669567" cy="2998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993" y="15528"/>
                  <a:pt x="4793" y="8328"/>
                  <a:pt x="0" y="0"/>
                </a:cubicBezTo>
              </a:path>
            </a:pathLst>
          </a:custGeom>
          <a:ln w="50800">
            <a:solidFill>
              <a:srgbClr val="D83C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338" name="Shape 2338"/>
          <p:cNvSpPr/>
          <p:nvPr/>
        </p:nvSpPr>
        <p:spPr>
          <a:xfrm>
            <a:off x="12468209" y="2431733"/>
            <a:ext cx="1806265" cy="4744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50800">
            <a:solidFill>
              <a:srgbClr val="007DD6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339" name="Shape 2339"/>
          <p:cNvSpPr/>
          <p:nvPr/>
        </p:nvSpPr>
        <p:spPr>
          <a:xfrm>
            <a:off x="12878453" y="2393768"/>
            <a:ext cx="5151980" cy="4863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151" y="12229"/>
                  <a:pt x="19351" y="5029"/>
                  <a:pt x="21600" y="0"/>
                </a:cubicBezTo>
              </a:path>
            </a:pathLst>
          </a:custGeom>
          <a:ln w="50800">
            <a:solidFill>
              <a:srgbClr val="007DD6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2340" name=""/>
          <p:cNvPicPr>
            <a:picLocks noChangeAspect="0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2946248" y="3237685"/>
            <a:ext cx="7060158" cy="4140109"/>
          </a:xfrm>
          <a:prstGeom prst="rect">
            <a:avLst/>
          </a:prstGeom>
        </p:spPr>
      </p:pic>
      <p:sp>
        <p:nvSpPr>
          <p:cNvPr id="2342" name="Shape 2342"/>
          <p:cNvSpPr/>
          <p:nvPr/>
        </p:nvSpPr>
        <p:spPr>
          <a:xfrm>
            <a:off x="13210691" y="7258146"/>
            <a:ext cx="8037619" cy="308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9" fill="norm" stroke="1" extrusionOk="0">
                <a:moveTo>
                  <a:pt x="0" y="16219"/>
                </a:moveTo>
                <a:cubicBezTo>
                  <a:pt x="8414" y="-4669"/>
                  <a:pt x="15614" y="-5381"/>
                  <a:pt x="21600" y="14082"/>
                </a:cubicBezTo>
              </a:path>
            </a:pathLst>
          </a:custGeom>
          <a:ln w="50800">
            <a:solidFill>
              <a:srgbClr val="007DD6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319" name="Group 2319"/>
          <p:cNvGrpSpPr/>
          <p:nvPr/>
        </p:nvGrpSpPr>
        <p:grpSpPr>
          <a:xfrm>
            <a:off x="18438694" y="9675528"/>
            <a:ext cx="5882005" cy="3919581"/>
            <a:chOff x="0" y="0"/>
            <a:chExt cx="5882003" cy="3919580"/>
          </a:xfrm>
        </p:grpSpPr>
        <p:sp>
          <p:nvSpPr>
            <p:cNvPr id="2293" name="Shape 2293"/>
            <p:cNvSpPr/>
            <p:nvPr/>
          </p:nvSpPr>
          <p:spPr>
            <a:xfrm>
              <a:off x="0" y="1879"/>
              <a:ext cx="5882004" cy="3917702"/>
            </a:xfrm>
            <a:prstGeom prst="roundRect">
              <a:avLst>
                <a:gd name="adj" fmla="val 14864"/>
              </a:avLst>
            </a:prstGeom>
            <a:solidFill>
              <a:schemeClr val="accent3"/>
            </a:solidFill>
            <a:ln w="12700" cap="flat">
              <a:noFill/>
              <a:miter lim="400000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p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508285" y="0"/>
              <a:ext cx="1617738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i="1" sz="2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Legenda</a:t>
              </a:r>
            </a:p>
          </p:txBody>
        </p:sp>
        <p:grpSp>
          <p:nvGrpSpPr>
            <p:cNvPr id="2297" name="Group 2297"/>
            <p:cNvGrpSpPr/>
            <p:nvPr/>
          </p:nvGrpSpPr>
          <p:grpSpPr>
            <a:xfrm>
              <a:off x="231837" y="1053252"/>
              <a:ext cx="5460853" cy="419174"/>
              <a:chOff x="0" y="0"/>
              <a:chExt cx="5460852" cy="419172"/>
            </a:xfrm>
          </p:grpSpPr>
          <p:sp>
            <p:nvSpPr>
              <p:cNvPr id="2295" name="Shape 2295"/>
              <p:cNvSpPr/>
              <p:nvPr/>
            </p:nvSpPr>
            <p:spPr>
              <a:xfrm>
                <a:off x="1181213" y="0"/>
                <a:ext cx="4279640" cy="419173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l" defTabSz="584200">
                  <a:defRPr i="1" sz="21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Transporte por arquivo criptografado</a:t>
                </a:r>
              </a:p>
            </p:txBody>
          </p:sp>
          <p:sp>
            <p:nvSpPr>
              <p:cNvPr id="2296" name="Shape 2296"/>
              <p:cNvSpPr/>
              <p:nvPr/>
            </p:nvSpPr>
            <p:spPr>
              <a:xfrm>
                <a:off x="0" y="290073"/>
                <a:ext cx="1023613" cy="1"/>
              </a:xfrm>
              <a:prstGeom prst="line">
                <a:avLst/>
              </a:prstGeom>
              <a:noFill/>
              <a:ln w="63500" cap="flat">
                <a:solidFill>
                  <a:srgbClr val="1A931F"/>
                </a:solidFill>
                <a:prstDash val="sysDot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</p:grpSp>
        <p:grpSp>
          <p:nvGrpSpPr>
            <p:cNvPr id="2300" name="Group 2300"/>
            <p:cNvGrpSpPr/>
            <p:nvPr/>
          </p:nvGrpSpPr>
          <p:grpSpPr>
            <a:xfrm>
              <a:off x="231836" y="1493518"/>
              <a:ext cx="5460854" cy="414780"/>
              <a:chOff x="0" y="0"/>
              <a:chExt cx="5460852" cy="414778"/>
            </a:xfrm>
          </p:grpSpPr>
          <p:sp>
            <p:nvSpPr>
              <p:cNvPr id="2298" name="Shape 2298"/>
              <p:cNvSpPr/>
              <p:nvPr/>
            </p:nvSpPr>
            <p:spPr>
              <a:xfrm>
                <a:off x="1226070" y="0"/>
                <a:ext cx="4234783" cy="414779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l" defTabSz="584200">
                  <a:defRPr i="1" sz="21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Web SSL</a:t>
                </a:r>
              </a:p>
            </p:txBody>
          </p:sp>
          <p:sp>
            <p:nvSpPr>
              <p:cNvPr id="2299" name="Shape 2299"/>
              <p:cNvSpPr/>
              <p:nvPr/>
            </p:nvSpPr>
            <p:spPr>
              <a:xfrm>
                <a:off x="0" y="207389"/>
                <a:ext cx="1012884" cy="1"/>
              </a:xfrm>
              <a:prstGeom prst="line">
                <a:avLst/>
              </a:prstGeom>
              <a:noFill/>
              <a:ln w="635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</p:grpSp>
        <p:grpSp>
          <p:nvGrpSpPr>
            <p:cNvPr id="2303" name="Group 2303"/>
            <p:cNvGrpSpPr/>
            <p:nvPr/>
          </p:nvGrpSpPr>
          <p:grpSpPr>
            <a:xfrm>
              <a:off x="231836" y="1933785"/>
              <a:ext cx="5460854" cy="412674"/>
              <a:chOff x="0" y="0"/>
              <a:chExt cx="5460852" cy="412672"/>
            </a:xfrm>
          </p:grpSpPr>
          <p:sp>
            <p:nvSpPr>
              <p:cNvPr id="2301" name="Shape 2301"/>
              <p:cNvSpPr/>
              <p:nvPr/>
            </p:nvSpPr>
            <p:spPr>
              <a:xfrm>
                <a:off x="1247580" y="0"/>
                <a:ext cx="4213273" cy="412673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l" defTabSz="584200">
                  <a:defRPr i="1" sz="21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Q-Ware FDS over SSL</a:t>
                </a:r>
              </a:p>
            </p:txBody>
          </p:sp>
          <p:sp>
            <p:nvSpPr>
              <p:cNvPr id="2302" name="Shape 2302"/>
              <p:cNvSpPr/>
              <p:nvPr/>
            </p:nvSpPr>
            <p:spPr>
              <a:xfrm flipV="1">
                <a:off x="0" y="290151"/>
                <a:ext cx="1092423" cy="1"/>
              </a:xfrm>
              <a:prstGeom prst="line">
                <a:avLst/>
              </a:prstGeom>
              <a:noFill/>
              <a:ln w="63500" cap="flat">
                <a:solidFill>
                  <a:srgbClr val="0567AE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</p:grpSp>
        <p:grpSp>
          <p:nvGrpSpPr>
            <p:cNvPr id="2306" name="Group 2306"/>
            <p:cNvGrpSpPr/>
            <p:nvPr/>
          </p:nvGrpSpPr>
          <p:grpSpPr>
            <a:xfrm>
              <a:off x="231836" y="2374052"/>
              <a:ext cx="5460854" cy="412673"/>
              <a:chOff x="0" y="0"/>
              <a:chExt cx="5460852" cy="412672"/>
            </a:xfrm>
          </p:grpSpPr>
          <p:sp>
            <p:nvSpPr>
              <p:cNvPr id="2304" name="Shape 2304"/>
              <p:cNvSpPr/>
              <p:nvPr/>
            </p:nvSpPr>
            <p:spPr>
              <a:xfrm>
                <a:off x="1247580" y="0"/>
                <a:ext cx="4213273" cy="412673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l" defTabSz="584200">
                  <a:defRPr i="1" sz="21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Q-Ware FDS Criptografia Nativa</a:t>
                </a:r>
              </a:p>
            </p:txBody>
          </p:sp>
          <p:sp>
            <p:nvSpPr>
              <p:cNvPr id="2305" name="Shape 2305"/>
              <p:cNvSpPr/>
              <p:nvPr/>
            </p:nvSpPr>
            <p:spPr>
              <a:xfrm>
                <a:off x="0" y="244202"/>
                <a:ext cx="1092423" cy="1"/>
              </a:xfrm>
              <a:prstGeom prst="line">
                <a:avLst/>
              </a:prstGeom>
              <a:noFill/>
              <a:ln w="63500" cap="flat">
                <a:solidFill>
                  <a:srgbClr val="007CD6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</p:grpSp>
        <p:grpSp>
          <p:nvGrpSpPr>
            <p:cNvPr id="2310" name="Group 2310"/>
            <p:cNvGrpSpPr/>
            <p:nvPr/>
          </p:nvGrpSpPr>
          <p:grpSpPr>
            <a:xfrm>
              <a:off x="181037" y="2814318"/>
              <a:ext cx="5511653" cy="411631"/>
              <a:chOff x="-50800" y="0"/>
              <a:chExt cx="5511652" cy="411629"/>
            </a:xfrm>
          </p:grpSpPr>
          <p:sp>
            <p:nvSpPr>
              <p:cNvPr id="2307" name="Shape 2307"/>
              <p:cNvSpPr/>
              <p:nvPr/>
            </p:nvSpPr>
            <p:spPr>
              <a:xfrm>
                <a:off x="1258221" y="0"/>
                <a:ext cx="4202632" cy="41163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l" defTabSz="584200">
                  <a:defRPr i="1" sz="21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Q-Ware Proxy SSL</a:t>
                </a:r>
              </a:p>
            </p:txBody>
          </p:sp>
          <p:pic>
            <p:nvPicPr>
              <p:cNvPr id="2308" name=""/>
              <p:cNvPicPr>
                <a:picLocks noChangeAspect="0"/>
              </p:cNvPicPr>
              <p:nvPr/>
            </p:nvPicPr>
            <p:blipFill>
              <a:blip r:embed="rId38">
                <a:extLst/>
              </a:blip>
              <a:stretch>
                <a:fillRect/>
              </a:stretch>
            </p:blipFill>
            <p:spPr>
              <a:xfrm>
                <a:off x="-50800" y="165861"/>
                <a:ext cx="1202598" cy="101601"/>
              </a:xfrm>
              <a:prstGeom prst="rect">
                <a:avLst/>
              </a:prstGeom>
              <a:effectLst/>
            </p:spPr>
          </p:pic>
        </p:grpSp>
        <p:grpSp>
          <p:nvGrpSpPr>
            <p:cNvPr id="2314" name="Group 2314"/>
            <p:cNvGrpSpPr/>
            <p:nvPr/>
          </p:nvGrpSpPr>
          <p:grpSpPr>
            <a:xfrm>
              <a:off x="159994" y="3254585"/>
              <a:ext cx="5532696" cy="415493"/>
              <a:chOff x="-71842" y="0"/>
              <a:chExt cx="5532694" cy="415491"/>
            </a:xfrm>
          </p:grpSpPr>
          <p:sp>
            <p:nvSpPr>
              <p:cNvPr id="2311" name="Shape 2311"/>
              <p:cNvSpPr/>
              <p:nvPr/>
            </p:nvSpPr>
            <p:spPr>
              <a:xfrm>
                <a:off x="1218791" y="0"/>
                <a:ext cx="4242062" cy="415492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l" defTabSz="584200">
                  <a:defRPr i="1" sz="21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Outros (SCP, SFTP, E-Mail, NFS, SMB)</a:t>
                </a:r>
              </a:p>
            </p:txBody>
          </p:sp>
          <p:pic>
            <p:nvPicPr>
              <p:cNvPr id="2312" name=""/>
              <p:cNvPicPr>
                <a:picLocks noChangeAspect="0"/>
              </p:cNvPicPr>
              <p:nvPr/>
            </p:nvPicPr>
            <p:blipFill>
              <a:blip r:embed="rId39">
                <a:extLst/>
              </a:blip>
              <a:stretch>
                <a:fillRect/>
              </a:stretch>
            </p:blipFill>
            <p:spPr>
              <a:xfrm>
                <a:off x="-71843" y="162907"/>
                <a:ext cx="1158310" cy="143685"/>
              </a:xfrm>
              <a:prstGeom prst="rect">
                <a:avLst/>
              </a:prstGeom>
              <a:effectLst/>
            </p:spPr>
          </p:pic>
        </p:grpSp>
        <p:grpSp>
          <p:nvGrpSpPr>
            <p:cNvPr id="2318" name="Group 2318"/>
            <p:cNvGrpSpPr/>
            <p:nvPr/>
          </p:nvGrpSpPr>
          <p:grpSpPr>
            <a:xfrm>
              <a:off x="160128" y="595822"/>
              <a:ext cx="5511654" cy="419174"/>
              <a:chOff x="-50799" y="0"/>
              <a:chExt cx="5511652" cy="419172"/>
            </a:xfrm>
          </p:grpSpPr>
          <p:sp>
            <p:nvSpPr>
              <p:cNvPr id="2315" name="Shape 2315"/>
              <p:cNvSpPr/>
              <p:nvPr/>
            </p:nvSpPr>
            <p:spPr>
              <a:xfrm>
                <a:off x="1181213" y="0"/>
                <a:ext cx="4279640" cy="419173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l" defTabSz="584200">
                  <a:defRPr i="1" sz="21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VPN entre Firewalls</a:t>
                </a:r>
              </a:p>
            </p:txBody>
          </p:sp>
          <p:pic>
            <p:nvPicPr>
              <p:cNvPr id="2316" name=""/>
              <p:cNvPicPr>
                <a:picLocks noChangeAspect="0"/>
              </p:cNvPicPr>
              <p:nvPr/>
            </p:nvPicPr>
            <p:blipFill>
              <a:blip r:embed="rId40">
                <a:extLst/>
              </a:blip>
              <a:stretch>
                <a:fillRect/>
              </a:stretch>
            </p:blipFill>
            <p:spPr>
              <a:xfrm>
                <a:off x="-50800" y="239273"/>
                <a:ext cx="1125213" cy="101601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1" name="Group 2351"/>
          <p:cNvGrpSpPr/>
          <p:nvPr/>
        </p:nvGrpSpPr>
        <p:grpSpPr>
          <a:xfrm>
            <a:off x="11756702" y="10306139"/>
            <a:ext cx="2248832" cy="2243969"/>
            <a:chOff x="0" y="0"/>
            <a:chExt cx="2248831" cy="2243967"/>
          </a:xfrm>
        </p:grpSpPr>
        <p:sp>
          <p:nvSpPr>
            <p:cNvPr id="2344" name="Shape 2344"/>
            <p:cNvSpPr/>
            <p:nvPr/>
          </p:nvSpPr>
          <p:spPr>
            <a:xfrm>
              <a:off x="1364057" y="1359194"/>
              <a:ext cx="884775" cy="884774"/>
            </a:xfrm>
            <a:prstGeom prst="ellipse">
              <a:avLst/>
            </a:prstGeom>
            <a:gradFill flip="none" rotWithShape="1">
              <a:gsLst>
                <a:gs pos="0">
                  <a:srgbClr val="FF42D7"/>
                </a:gs>
                <a:gs pos="45579">
                  <a:srgbClr val="FF3D8B"/>
                </a:gs>
                <a:gs pos="100000">
                  <a:srgbClr val="FF383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45" name="Shape 2345"/>
            <p:cNvSpPr/>
            <p:nvPr/>
          </p:nvSpPr>
          <p:spPr>
            <a:xfrm>
              <a:off x="1349505" y="636832"/>
              <a:ext cx="676811" cy="676811"/>
            </a:xfrm>
            <a:prstGeom prst="ellipse">
              <a:avLst/>
            </a:prstGeom>
            <a:gradFill flip="none" rotWithShape="1">
              <a:gsLst>
                <a:gs pos="0">
                  <a:srgbClr val="0A89FF"/>
                </a:gs>
                <a:gs pos="45579">
                  <a:srgbClr val="1757D2"/>
                </a:gs>
                <a:gs pos="100000">
                  <a:srgbClr val="2425A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46" name="Shape 2346"/>
            <p:cNvSpPr/>
            <p:nvPr/>
          </p:nvSpPr>
          <p:spPr>
            <a:xfrm>
              <a:off x="1065742" y="0"/>
              <a:ext cx="774517" cy="774516"/>
            </a:xfrm>
            <a:prstGeom prst="ellipse">
              <a:avLst/>
            </a:prstGeom>
            <a:gradFill flip="none" rotWithShape="1">
              <a:gsLst>
                <a:gs pos="0">
                  <a:srgbClr val="0A6320"/>
                </a:gs>
                <a:gs pos="70719">
                  <a:srgbClr val="518333"/>
                </a:gs>
                <a:gs pos="100000">
                  <a:srgbClr val="98A247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47" name="Shape 2347"/>
            <p:cNvSpPr/>
            <p:nvPr/>
          </p:nvSpPr>
          <p:spPr>
            <a:xfrm>
              <a:off x="0" y="74998"/>
              <a:ext cx="879310" cy="879311"/>
            </a:xfrm>
            <a:prstGeom prst="ellipse">
              <a:avLst/>
            </a:prstGeom>
            <a:gradFill flip="none" rotWithShape="1">
              <a:gsLst>
                <a:gs pos="3322">
                  <a:srgbClr val="FF4AA1"/>
                </a:gs>
                <a:gs pos="47387">
                  <a:srgbClr val="FF7D5B"/>
                </a:gs>
                <a:gs pos="100000">
                  <a:srgbClr val="FFB014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21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48" name="Shape 2348"/>
            <p:cNvSpPr/>
            <p:nvPr/>
          </p:nvSpPr>
          <p:spPr>
            <a:xfrm>
              <a:off x="324463" y="535583"/>
              <a:ext cx="879311" cy="879310"/>
            </a:xfrm>
            <a:prstGeom prst="ellipse">
              <a:avLst/>
            </a:prstGeom>
            <a:gradFill flip="none" rotWithShape="1">
              <a:gsLst>
                <a:gs pos="0">
                  <a:srgbClr val="0A89FF"/>
                </a:gs>
                <a:gs pos="45579">
                  <a:srgbClr val="5855A2"/>
                </a:gs>
                <a:gs pos="100000">
                  <a:srgbClr val="A7224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49" name="Shape 2349"/>
            <p:cNvSpPr/>
            <p:nvPr/>
          </p:nvSpPr>
          <p:spPr>
            <a:xfrm>
              <a:off x="939761" y="1294019"/>
              <a:ext cx="710469" cy="710469"/>
            </a:xfrm>
            <a:prstGeom prst="ellipse">
              <a:avLst/>
            </a:prstGeom>
            <a:gradFill flip="none" rotWithShape="1">
              <a:gsLst>
                <a:gs pos="0">
                  <a:srgbClr val="FFE991"/>
                </a:gs>
                <a:gs pos="44959">
                  <a:srgbClr val="D38057"/>
                </a:gs>
                <a:gs pos="100000">
                  <a:srgbClr val="A7181D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399783" y="1414323"/>
              <a:ext cx="776677" cy="774516"/>
            </a:xfrm>
            <a:prstGeom prst="ellipse">
              <a:avLst/>
            </a:prstGeom>
            <a:gradFill flip="none" rotWithShape="1">
              <a:gsLst>
                <a:gs pos="0">
                  <a:srgbClr val="FF3CD0"/>
                </a:gs>
                <a:gs pos="45579">
                  <a:srgbClr val="8935BB"/>
                </a:gs>
                <a:gs pos="100000">
                  <a:srgbClr val="132EA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52" name="Shape 2352"/>
          <p:cNvSpPr/>
          <p:nvPr/>
        </p:nvSpPr>
        <p:spPr>
          <a:xfrm>
            <a:off x="12908026" y="1273540"/>
            <a:ext cx="1472122" cy="1472122"/>
          </a:xfrm>
          <a:prstGeom prst="ellipse">
            <a:avLst/>
          </a:prstGeom>
          <a:gradFill>
            <a:gsLst>
              <a:gs pos="3322">
                <a:srgbClr val="FF4AA1"/>
              </a:gs>
              <a:gs pos="47387">
                <a:srgbClr val="FF7D5B"/>
              </a:gs>
              <a:gs pos="100000">
                <a:srgbClr val="FFB014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SIGPLAN</a:t>
            </a:r>
          </a:p>
        </p:txBody>
      </p:sp>
      <p:sp>
        <p:nvSpPr>
          <p:cNvPr id="2353" name="Shape 2353"/>
          <p:cNvSpPr/>
          <p:nvPr/>
        </p:nvSpPr>
        <p:spPr>
          <a:xfrm>
            <a:off x="14012082" y="2015842"/>
            <a:ext cx="1270001" cy="1270001"/>
          </a:xfrm>
          <a:prstGeom prst="ellipse">
            <a:avLst/>
          </a:prstGeom>
          <a:gradFill>
            <a:gsLst>
              <a:gs pos="0">
                <a:srgbClr val="0A6320"/>
              </a:gs>
              <a:gs pos="70719">
                <a:srgbClr val="518333"/>
              </a:gs>
              <a:gs pos="100000">
                <a:srgbClr val="98A24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SIAPA</a:t>
            </a:r>
          </a:p>
        </p:txBody>
      </p:sp>
      <p:sp>
        <p:nvSpPr>
          <p:cNvPr id="2354" name="Shape 2354"/>
          <p:cNvSpPr/>
          <p:nvPr/>
        </p:nvSpPr>
        <p:spPr>
          <a:xfrm>
            <a:off x="12165741" y="2143238"/>
            <a:ext cx="1270001" cy="1270001"/>
          </a:xfrm>
          <a:prstGeom prst="ellipse">
            <a:avLst/>
          </a:prstGeom>
          <a:gradFill>
            <a:gsLst>
              <a:gs pos="0">
                <a:srgbClr val="0A89FF"/>
              </a:gs>
              <a:gs pos="45579">
                <a:srgbClr val="5196A3"/>
              </a:gs>
              <a:gs pos="100000">
                <a:srgbClr val="98A24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SIEST</a:t>
            </a:r>
          </a:p>
        </p:txBody>
      </p:sp>
      <p:sp>
        <p:nvSpPr>
          <p:cNvPr id="2355" name="Shape 2355"/>
          <p:cNvSpPr/>
          <p:nvPr/>
        </p:nvSpPr>
        <p:spPr>
          <a:xfrm>
            <a:off x="10947774" y="2243897"/>
            <a:ext cx="1379208" cy="1375371"/>
          </a:xfrm>
          <a:prstGeom prst="ellipse">
            <a:avLst/>
          </a:prstGeom>
          <a:gradFill>
            <a:gsLst>
              <a:gs pos="0">
                <a:srgbClr val="FF3CD0"/>
              </a:gs>
              <a:gs pos="45579">
                <a:srgbClr val="8935BB"/>
              </a:gs>
              <a:gs pos="100000">
                <a:srgbClr val="132E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CNES</a:t>
            </a:r>
          </a:p>
        </p:txBody>
      </p:sp>
      <p:sp>
        <p:nvSpPr>
          <p:cNvPr id="2356" name="Shape 2356"/>
          <p:cNvSpPr/>
          <p:nvPr/>
        </p:nvSpPr>
        <p:spPr>
          <a:xfrm>
            <a:off x="14541050" y="2892701"/>
            <a:ext cx="1379208" cy="1375372"/>
          </a:xfrm>
          <a:prstGeom prst="ellipse">
            <a:avLst/>
          </a:prstGeom>
          <a:gradFill>
            <a:gsLst>
              <a:gs pos="0">
                <a:srgbClr val="FF3CD0"/>
              </a:gs>
              <a:gs pos="45579">
                <a:srgbClr val="8935BB"/>
              </a:gs>
              <a:gs pos="100000">
                <a:srgbClr val="132E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PF</a:t>
            </a:r>
          </a:p>
        </p:txBody>
      </p:sp>
      <p:sp>
        <p:nvSpPr>
          <p:cNvPr id="2357" name="Shape 2357"/>
          <p:cNvSpPr/>
          <p:nvPr/>
        </p:nvSpPr>
        <p:spPr>
          <a:xfrm>
            <a:off x="12932516" y="2703522"/>
            <a:ext cx="1667794" cy="1667794"/>
          </a:xfrm>
          <a:prstGeom prst="ellipse">
            <a:avLst/>
          </a:prstGeom>
          <a:gradFill>
            <a:gsLst>
              <a:gs pos="0">
                <a:srgbClr val="C286FC"/>
              </a:gs>
              <a:gs pos="54999">
                <a:srgbClr val="6B62D1"/>
              </a:gs>
              <a:gs pos="100000">
                <a:srgbClr val="133D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DATASUS</a:t>
            </a:r>
          </a:p>
        </p:txBody>
      </p:sp>
      <p:sp>
        <p:nvSpPr>
          <p:cNvPr id="2358" name="Shape 2358"/>
          <p:cNvSpPr/>
          <p:nvPr/>
        </p:nvSpPr>
        <p:spPr>
          <a:xfrm>
            <a:off x="11746069" y="3032594"/>
            <a:ext cx="1270001" cy="1270001"/>
          </a:xfrm>
          <a:prstGeom prst="ellipse">
            <a:avLst/>
          </a:prstGeom>
          <a:gradFill>
            <a:gsLst>
              <a:gs pos="0">
                <a:srgbClr val="FFE991"/>
              </a:gs>
              <a:gs pos="44959">
                <a:srgbClr val="D38057"/>
              </a:gs>
              <a:gs pos="100000">
                <a:srgbClr val="A7181D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SIORG</a:t>
            </a:r>
          </a:p>
        </p:txBody>
      </p:sp>
      <p:sp>
        <p:nvSpPr>
          <p:cNvPr id="2359" name="Shape 2359"/>
          <p:cNvSpPr/>
          <p:nvPr/>
        </p:nvSpPr>
        <p:spPr>
          <a:xfrm>
            <a:off x="10526056" y="3148897"/>
            <a:ext cx="1270001" cy="1270001"/>
          </a:xfrm>
          <a:prstGeom prst="ellipse">
            <a:avLst/>
          </a:prstGeom>
          <a:gradFill>
            <a:gsLst>
              <a:gs pos="0">
                <a:srgbClr val="0A6320"/>
              </a:gs>
              <a:gs pos="70719">
                <a:srgbClr val="518333"/>
              </a:gs>
              <a:gs pos="100000">
                <a:srgbClr val="98A24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SISOB</a:t>
            </a:r>
          </a:p>
        </p:txBody>
      </p:sp>
      <p:sp>
        <p:nvSpPr>
          <p:cNvPr id="2360" name="Shape 2360"/>
          <p:cNvSpPr/>
          <p:nvPr/>
        </p:nvSpPr>
        <p:spPr>
          <a:xfrm>
            <a:off x="9951185" y="4016874"/>
            <a:ext cx="1270001" cy="1270001"/>
          </a:xfrm>
          <a:prstGeom prst="ellipse">
            <a:avLst/>
          </a:prstGeom>
          <a:gradFill>
            <a:gsLst>
              <a:gs pos="0">
                <a:srgbClr val="C286FC"/>
              </a:gs>
              <a:gs pos="54999">
                <a:srgbClr val="6B62D1"/>
              </a:gs>
              <a:gs pos="100000">
                <a:srgbClr val="133D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SIDOR</a:t>
            </a:r>
          </a:p>
        </p:txBody>
      </p:sp>
      <p:sp>
        <p:nvSpPr>
          <p:cNvPr id="2361" name="Shape 2361"/>
          <p:cNvSpPr/>
          <p:nvPr/>
        </p:nvSpPr>
        <p:spPr>
          <a:xfrm>
            <a:off x="9635694" y="4895258"/>
            <a:ext cx="1270001" cy="1270001"/>
          </a:xfrm>
          <a:prstGeom prst="ellipse">
            <a:avLst/>
          </a:prstGeom>
          <a:gradFill>
            <a:gsLst>
              <a:gs pos="0">
                <a:srgbClr val="0A6320"/>
              </a:gs>
              <a:gs pos="70719">
                <a:srgbClr val="518333"/>
              </a:gs>
              <a:gs pos="100000">
                <a:srgbClr val="98A24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CNIS</a:t>
            </a:r>
          </a:p>
        </p:txBody>
      </p:sp>
      <p:sp>
        <p:nvSpPr>
          <p:cNvPr id="2362" name="Shape 2362"/>
          <p:cNvSpPr/>
          <p:nvPr/>
        </p:nvSpPr>
        <p:spPr>
          <a:xfrm>
            <a:off x="9407670" y="5871462"/>
            <a:ext cx="1270001" cy="1270001"/>
          </a:xfrm>
          <a:prstGeom prst="ellipse">
            <a:avLst/>
          </a:prstGeom>
          <a:gradFill>
            <a:gsLst>
              <a:gs pos="0">
                <a:srgbClr val="0A89FF"/>
              </a:gs>
              <a:gs pos="79631">
                <a:srgbClr val="0E56D2"/>
              </a:gs>
              <a:gs pos="100000">
                <a:srgbClr val="1322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SIAPE</a:t>
            </a:r>
          </a:p>
        </p:txBody>
      </p:sp>
      <p:sp>
        <p:nvSpPr>
          <p:cNvPr id="2363" name="Shape 2363"/>
          <p:cNvSpPr/>
          <p:nvPr/>
        </p:nvSpPr>
        <p:spPr>
          <a:xfrm>
            <a:off x="13402292" y="3614909"/>
            <a:ext cx="1375371" cy="1375371"/>
          </a:xfrm>
          <a:prstGeom prst="ellipse">
            <a:avLst/>
          </a:prstGeom>
          <a:gradFill>
            <a:gsLst>
              <a:gs pos="0">
                <a:srgbClr val="0A89FF"/>
              </a:gs>
              <a:gs pos="45579">
                <a:srgbClr val="1757D2"/>
              </a:gs>
              <a:gs pos="100000">
                <a:srgbClr val="2425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SICONV</a:t>
            </a:r>
          </a:p>
        </p:txBody>
      </p:sp>
      <p:sp>
        <p:nvSpPr>
          <p:cNvPr id="2364" name="Shape 2364"/>
          <p:cNvSpPr/>
          <p:nvPr/>
        </p:nvSpPr>
        <p:spPr>
          <a:xfrm>
            <a:off x="11116677" y="3863449"/>
            <a:ext cx="1270001" cy="1270001"/>
          </a:xfrm>
          <a:prstGeom prst="ellipse">
            <a:avLst/>
          </a:prstGeom>
          <a:gradFill>
            <a:gsLst>
              <a:gs pos="0">
                <a:srgbClr val="0A89FF"/>
              </a:gs>
              <a:gs pos="45579">
                <a:srgbClr val="5196A3"/>
              </a:gs>
              <a:gs pos="100000">
                <a:srgbClr val="98A24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BPC</a:t>
            </a:r>
          </a:p>
        </p:txBody>
      </p:sp>
      <p:sp>
        <p:nvSpPr>
          <p:cNvPr id="2365" name="Shape 2365"/>
          <p:cNvSpPr/>
          <p:nvPr/>
        </p:nvSpPr>
        <p:spPr>
          <a:xfrm>
            <a:off x="12246117" y="3902574"/>
            <a:ext cx="1270001" cy="1270001"/>
          </a:xfrm>
          <a:prstGeom prst="ellipse">
            <a:avLst/>
          </a:prstGeom>
          <a:gradFill>
            <a:gsLst>
              <a:gs pos="0">
                <a:srgbClr val="0A89FF"/>
              </a:gs>
              <a:gs pos="45579">
                <a:srgbClr val="5855A2"/>
              </a:gs>
              <a:gs pos="100000">
                <a:srgbClr val="A7224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SIAFI</a:t>
            </a:r>
          </a:p>
        </p:txBody>
      </p:sp>
      <p:sp>
        <p:nvSpPr>
          <p:cNvPr id="2366" name="Shape 2366"/>
          <p:cNvSpPr/>
          <p:nvPr/>
        </p:nvSpPr>
        <p:spPr>
          <a:xfrm>
            <a:off x="10763936" y="4746619"/>
            <a:ext cx="1225600" cy="1225601"/>
          </a:xfrm>
          <a:prstGeom prst="ellipse">
            <a:avLst/>
          </a:prstGeom>
          <a:gradFill>
            <a:gsLst>
              <a:gs pos="3322">
                <a:srgbClr val="FF4AA1"/>
              </a:gs>
              <a:gs pos="47387">
                <a:srgbClr val="FF7D5B"/>
              </a:gs>
              <a:gs pos="100000">
                <a:srgbClr val="FFB014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SIGEP</a:t>
            </a:r>
          </a:p>
        </p:txBody>
      </p:sp>
      <p:sp>
        <p:nvSpPr>
          <p:cNvPr id="2367" name="Shape 2367"/>
          <p:cNvSpPr/>
          <p:nvPr/>
        </p:nvSpPr>
        <p:spPr>
          <a:xfrm>
            <a:off x="11758769" y="4783945"/>
            <a:ext cx="1270001" cy="1270001"/>
          </a:xfrm>
          <a:prstGeom prst="ellipse">
            <a:avLst/>
          </a:prstGeom>
          <a:gradFill>
            <a:gsLst>
              <a:gs pos="0">
                <a:srgbClr val="FFE991"/>
              </a:gs>
              <a:gs pos="44959">
                <a:srgbClr val="D38057"/>
              </a:gs>
              <a:gs pos="100000">
                <a:srgbClr val="A7181D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CEIS</a:t>
            </a:r>
          </a:p>
        </p:txBody>
      </p:sp>
      <p:sp>
        <p:nvSpPr>
          <p:cNvPr id="2368" name="Shape 2368"/>
          <p:cNvSpPr/>
          <p:nvPr/>
        </p:nvSpPr>
        <p:spPr>
          <a:xfrm>
            <a:off x="14711047" y="3863449"/>
            <a:ext cx="1270001" cy="1270001"/>
          </a:xfrm>
          <a:prstGeom prst="ellipse">
            <a:avLst/>
          </a:prstGeom>
          <a:gradFill>
            <a:gsLst>
              <a:gs pos="0">
                <a:srgbClr val="FF42D7"/>
              </a:gs>
              <a:gs pos="45579">
                <a:srgbClr val="FF3D8B"/>
              </a:gs>
              <a:gs pos="100000">
                <a:srgbClr val="FF383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SIADS</a:t>
            </a:r>
          </a:p>
        </p:txBody>
      </p:sp>
      <p:sp>
        <p:nvSpPr>
          <p:cNvPr id="2369" name="Shape 2369"/>
          <p:cNvSpPr/>
          <p:nvPr/>
        </p:nvSpPr>
        <p:spPr>
          <a:xfrm>
            <a:off x="12951928" y="4523640"/>
            <a:ext cx="1765211" cy="1765212"/>
          </a:xfrm>
          <a:prstGeom prst="ellipse">
            <a:avLst/>
          </a:prstGeom>
          <a:gradFill>
            <a:gsLst>
              <a:gs pos="3322">
                <a:srgbClr val="FF5AFD"/>
              </a:gs>
              <a:gs pos="47387">
                <a:srgbClr val="EF4994"/>
              </a:gs>
              <a:gs pos="100000">
                <a:srgbClr val="DE382A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CADÚNICO</a:t>
            </a:r>
          </a:p>
        </p:txBody>
      </p:sp>
      <p:sp>
        <p:nvSpPr>
          <p:cNvPr id="2370" name="Shape 2370"/>
          <p:cNvSpPr/>
          <p:nvPr/>
        </p:nvSpPr>
        <p:spPr>
          <a:xfrm>
            <a:off x="10426496" y="5778077"/>
            <a:ext cx="1379207" cy="1375371"/>
          </a:xfrm>
          <a:prstGeom prst="ellipse">
            <a:avLst/>
          </a:prstGeom>
          <a:gradFill>
            <a:gsLst>
              <a:gs pos="0">
                <a:srgbClr val="FF3CD0"/>
              </a:gs>
              <a:gs pos="45579">
                <a:srgbClr val="8935BB"/>
              </a:gs>
              <a:gs pos="100000">
                <a:srgbClr val="132E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SCDP</a:t>
            </a:r>
          </a:p>
        </p:txBody>
      </p:sp>
      <p:sp>
        <p:nvSpPr>
          <p:cNvPr id="2371" name="Shape 2371"/>
          <p:cNvSpPr/>
          <p:nvPr/>
        </p:nvSpPr>
        <p:spPr>
          <a:xfrm>
            <a:off x="9005810" y="6693022"/>
            <a:ext cx="1667794" cy="1667794"/>
          </a:xfrm>
          <a:prstGeom prst="ellipse">
            <a:avLst/>
          </a:prstGeom>
          <a:gradFill>
            <a:gsLst>
              <a:gs pos="0">
                <a:srgbClr val="C286FC"/>
              </a:gs>
              <a:gs pos="54999">
                <a:srgbClr val="6B62D1"/>
              </a:gs>
              <a:gs pos="100000">
                <a:srgbClr val="133D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RENAVAM</a:t>
            </a:r>
          </a:p>
        </p:txBody>
      </p:sp>
      <p:sp>
        <p:nvSpPr>
          <p:cNvPr id="2372" name="Shape 2372"/>
          <p:cNvSpPr/>
          <p:nvPr/>
        </p:nvSpPr>
        <p:spPr>
          <a:xfrm>
            <a:off x="11578050" y="5661910"/>
            <a:ext cx="1270001" cy="1270001"/>
          </a:xfrm>
          <a:prstGeom prst="ellipse">
            <a:avLst/>
          </a:prstGeom>
          <a:gradFill>
            <a:gsLst>
              <a:gs pos="0">
                <a:srgbClr val="0A6320"/>
              </a:gs>
              <a:gs pos="70719">
                <a:srgbClr val="518333"/>
              </a:gs>
              <a:gs pos="100000">
                <a:srgbClr val="98A24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SIOP</a:t>
            </a:r>
          </a:p>
        </p:txBody>
      </p:sp>
      <p:sp>
        <p:nvSpPr>
          <p:cNvPr id="2373" name="Shape 2373"/>
          <p:cNvSpPr/>
          <p:nvPr/>
        </p:nvSpPr>
        <p:spPr>
          <a:xfrm>
            <a:off x="10763936" y="6771189"/>
            <a:ext cx="1270001" cy="1270001"/>
          </a:xfrm>
          <a:prstGeom prst="ellipse">
            <a:avLst/>
          </a:prstGeom>
          <a:gradFill>
            <a:gsLst>
              <a:gs pos="0">
                <a:srgbClr val="0A89FF"/>
              </a:gs>
              <a:gs pos="45579">
                <a:srgbClr val="1757D2"/>
              </a:gs>
              <a:gs pos="100000">
                <a:srgbClr val="2425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CADIN</a:t>
            </a:r>
          </a:p>
        </p:txBody>
      </p:sp>
      <p:sp>
        <p:nvSpPr>
          <p:cNvPr id="2374" name="Shape 2374"/>
          <p:cNvSpPr/>
          <p:nvPr/>
        </p:nvSpPr>
        <p:spPr>
          <a:xfrm>
            <a:off x="14718850" y="4808118"/>
            <a:ext cx="1270001" cy="1270001"/>
          </a:xfrm>
          <a:prstGeom prst="ellipse">
            <a:avLst/>
          </a:prstGeom>
          <a:gradFill>
            <a:gsLst>
              <a:gs pos="0">
                <a:srgbClr val="0A89FF"/>
              </a:gs>
              <a:gs pos="45579">
                <a:srgbClr val="5855A2"/>
              </a:gs>
              <a:gs pos="100000">
                <a:srgbClr val="A7224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SIASG</a:t>
            </a:r>
          </a:p>
        </p:txBody>
      </p:sp>
      <p:sp>
        <p:nvSpPr>
          <p:cNvPr id="2375" name="Shape 2375"/>
          <p:cNvSpPr/>
          <p:nvPr/>
        </p:nvSpPr>
        <p:spPr>
          <a:xfrm>
            <a:off x="15245123" y="5548445"/>
            <a:ext cx="1765212" cy="1765211"/>
          </a:xfrm>
          <a:prstGeom prst="ellipse">
            <a:avLst/>
          </a:prstGeom>
          <a:gradFill>
            <a:gsLst>
              <a:gs pos="3322">
                <a:srgbClr val="FF4AA1"/>
              </a:gs>
              <a:gs pos="47387">
                <a:srgbClr val="FF7D5B"/>
              </a:gs>
              <a:gs pos="100000">
                <a:srgbClr val="FFB014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Compraste</a:t>
            </a:r>
          </a:p>
        </p:txBody>
      </p:sp>
      <p:sp>
        <p:nvSpPr>
          <p:cNvPr id="2376" name="Shape 2376"/>
          <p:cNvSpPr/>
          <p:nvPr/>
        </p:nvSpPr>
        <p:spPr>
          <a:xfrm>
            <a:off x="13752498" y="5523096"/>
            <a:ext cx="1379208" cy="1375371"/>
          </a:xfrm>
          <a:prstGeom prst="ellipse">
            <a:avLst/>
          </a:prstGeom>
          <a:gradFill>
            <a:gsLst>
              <a:gs pos="0">
                <a:srgbClr val="FF3CD0"/>
              </a:gs>
              <a:gs pos="45579">
                <a:srgbClr val="8935BB"/>
              </a:gs>
              <a:gs pos="100000">
                <a:srgbClr val="132E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CAGED</a:t>
            </a:r>
          </a:p>
        </p:txBody>
      </p:sp>
      <p:sp>
        <p:nvSpPr>
          <p:cNvPr id="2377" name="Shape 2377"/>
          <p:cNvSpPr/>
          <p:nvPr/>
        </p:nvSpPr>
        <p:spPr>
          <a:xfrm>
            <a:off x="12625926" y="5722591"/>
            <a:ext cx="1270001" cy="1270001"/>
          </a:xfrm>
          <a:prstGeom prst="ellipse">
            <a:avLst/>
          </a:prstGeom>
          <a:gradFill>
            <a:gsLst>
              <a:gs pos="0">
                <a:srgbClr val="FFE991"/>
              </a:gs>
              <a:gs pos="44959">
                <a:srgbClr val="D38057"/>
              </a:gs>
              <a:gs pos="100000">
                <a:srgbClr val="A7181D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SEI</a:t>
            </a:r>
          </a:p>
        </p:txBody>
      </p:sp>
      <p:sp>
        <p:nvSpPr>
          <p:cNvPr id="2378" name="Shape 2378"/>
          <p:cNvSpPr/>
          <p:nvPr/>
        </p:nvSpPr>
        <p:spPr>
          <a:xfrm>
            <a:off x="11966189" y="6669901"/>
            <a:ext cx="1270001" cy="1270001"/>
          </a:xfrm>
          <a:prstGeom prst="ellipse">
            <a:avLst/>
          </a:prstGeom>
          <a:gradFill>
            <a:gsLst>
              <a:gs pos="0">
                <a:srgbClr val="0A89FF"/>
              </a:gs>
              <a:gs pos="45579">
                <a:srgbClr val="5196A3"/>
              </a:gs>
              <a:gs pos="100000">
                <a:srgbClr val="98A24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CPF / CNPJ</a:t>
            </a:r>
          </a:p>
        </p:txBody>
      </p:sp>
      <p:sp>
        <p:nvSpPr>
          <p:cNvPr id="2379" name="Shape 2379"/>
          <p:cNvSpPr/>
          <p:nvPr/>
        </p:nvSpPr>
        <p:spPr>
          <a:xfrm>
            <a:off x="13199533" y="6669901"/>
            <a:ext cx="1270001" cy="1270001"/>
          </a:xfrm>
          <a:prstGeom prst="ellipse">
            <a:avLst/>
          </a:prstGeom>
          <a:gradFill>
            <a:gsLst>
              <a:gs pos="0">
                <a:srgbClr val="0A89FF"/>
              </a:gs>
              <a:gs pos="79631">
                <a:srgbClr val="0E56D2"/>
              </a:gs>
              <a:gs pos="100000">
                <a:srgbClr val="1322A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CNDT</a:t>
            </a:r>
          </a:p>
        </p:txBody>
      </p:sp>
      <p:sp>
        <p:nvSpPr>
          <p:cNvPr id="2380" name="Shape 2380"/>
          <p:cNvSpPr/>
          <p:nvPr/>
        </p:nvSpPr>
        <p:spPr>
          <a:xfrm>
            <a:off x="14364244" y="6499584"/>
            <a:ext cx="1270001" cy="1270001"/>
          </a:xfrm>
          <a:prstGeom prst="ellipse">
            <a:avLst/>
          </a:prstGeom>
          <a:gradFill>
            <a:gsLst>
              <a:gs pos="0">
                <a:srgbClr val="FF42D7"/>
              </a:gs>
              <a:gs pos="45579">
                <a:srgbClr val="FF3D8B"/>
              </a:gs>
              <a:gs pos="100000">
                <a:srgbClr val="FF383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RAIS</a:t>
            </a:r>
          </a:p>
        </p:txBody>
      </p:sp>
      <p:sp>
        <p:nvSpPr>
          <p:cNvPr id="2381" name="Shape 2381"/>
          <p:cNvSpPr/>
          <p:nvPr/>
        </p:nvSpPr>
        <p:spPr>
          <a:xfrm>
            <a:off x="15391668" y="6790858"/>
            <a:ext cx="1472122" cy="1472122"/>
          </a:xfrm>
          <a:prstGeom prst="ellipse">
            <a:avLst/>
          </a:prstGeom>
          <a:gradFill>
            <a:gsLst>
              <a:gs pos="0">
                <a:srgbClr val="0A6320"/>
              </a:gs>
              <a:gs pos="70719">
                <a:srgbClr val="518333"/>
              </a:gs>
              <a:gs pos="100000">
                <a:srgbClr val="98A24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RENACH</a:t>
            </a:r>
          </a:p>
        </p:txBody>
      </p:sp>
      <p:grpSp>
        <p:nvGrpSpPr>
          <p:cNvPr id="2384" name="Group 2384"/>
          <p:cNvGrpSpPr/>
          <p:nvPr/>
        </p:nvGrpSpPr>
        <p:grpSpPr>
          <a:xfrm>
            <a:off x="8944277" y="7598048"/>
            <a:ext cx="7977025" cy="5944015"/>
            <a:chOff x="42" y="104"/>
            <a:chExt cx="7977023" cy="5944013"/>
          </a:xfrm>
        </p:grpSpPr>
        <p:pic>
          <p:nvPicPr>
            <p:cNvPr id="2382" name="pasted-image.tiff"/>
            <p:cNvPicPr>
              <a:picLocks noChangeAspect="1"/>
            </p:cNvPicPr>
            <p:nvPr/>
          </p:nvPicPr>
          <p:blipFill>
            <a:blip r:embed="rId2">
              <a:alphaModFix amt="53313"/>
              <a:extLst/>
            </a:blip>
            <a:srcRect l="11886" t="6722" r="11624" b="37482"/>
            <a:stretch>
              <a:fillRect/>
            </a:stretch>
          </p:blipFill>
          <p:spPr>
            <a:xfrm>
              <a:off x="42" y="125242"/>
              <a:ext cx="7977024" cy="5818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563" fill="norm" stroke="1" extrusionOk="0">
                  <a:moveTo>
                    <a:pt x="9047" y="6"/>
                  </a:moveTo>
                  <a:cubicBezTo>
                    <a:pt x="4575" y="44"/>
                    <a:pt x="2255" y="297"/>
                    <a:pt x="629" y="926"/>
                  </a:cubicBezTo>
                  <a:cubicBezTo>
                    <a:pt x="-69" y="1196"/>
                    <a:pt x="-193" y="1556"/>
                    <a:pt x="292" y="1907"/>
                  </a:cubicBezTo>
                  <a:cubicBezTo>
                    <a:pt x="551" y="2095"/>
                    <a:pt x="1351" y="3859"/>
                    <a:pt x="2561" y="6915"/>
                  </a:cubicBezTo>
                  <a:cubicBezTo>
                    <a:pt x="2772" y="7446"/>
                    <a:pt x="3026" y="8048"/>
                    <a:pt x="3126" y="8253"/>
                  </a:cubicBezTo>
                  <a:cubicBezTo>
                    <a:pt x="3285" y="8576"/>
                    <a:pt x="5045" y="12736"/>
                    <a:pt x="5497" y="13858"/>
                  </a:cubicBezTo>
                  <a:cubicBezTo>
                    <a:pt x="5586" y="14078"/>
                    <a:pt x="6018" y="15097"/>
                    <a:pt x="6456" y="16123"/>
                  </a:cubicBezTo>
                  <a:cubicBezTo>
                    <a:pt x="7527" y="18629"/>
                    <a:pt x="8322" y="20538"/>
                    <a:pt x="8726" y="21563"/>
                  </a:cubicBezTo>
                  <a:lnTo>
                    <a:pt x="12627" y="21563"/>
                  </a:lnTo>
                  <a:cubicBezTo>
                    <a:pt x="12652" y="21487"/>
                    <a:pt x="12676" y="21407"/>
                    <a:pt x="12701" y="21337"/>
                  </a:cubicBezTo>
                  <a:cubicBezTo>
                    <a:pt x="13186" y="19973"/>
                    <a:pt x="14615" y="16438"/>
                    <a:pt x="14804" y="16130"/>
                  </a:cubicBezTo>
                  <a:cubicBezTo>
                    <a:pt x="14994" y="15821"/>
                    <a:pt x="16686" y="12131"/>
                    <a:pt x="16686" y="12025"/>
                  </a:cubicBezTo>
                  <a:cubicBezTo>
                    <a:pt x="16686" y="11978"/>
                    <a:pt x="16947" y="11328"/>
                    <a:pt x="17265" y="10580"/>
                  </a:cubicBezTo>
                  <a:cubicBezTo>
                    <a:pt x="17584" y="9831"/>
                    <a:pt x="17941" y="8985"/>
                    <a:pt x="18059" y="8699"/>
                  </a:cubicBezTo>
                  <a:cubicBezTo>
                    <a:pt x="18176" y="8412"/>
                    <a:pt x="18497" y="7658"/>
                    <a:pt x="18771" y="7022"/>
                  </a:cubicBezTo>
                  <a:cubicBezTo>
                    <a:pt x="19045" y="6386"/>
                    <a:pt x="19269" y="5845"/>
                    <a:pt x="19269" y="5819"/>
                  </a:cubicBezTo>
                  <a:cubicBezTo>
                    <a:pt x="19269" y="5793"/>
                    <a:pt x="19607" y="4942"/>
                    <a:pt x="20020" y="3927"/>
                  </a:cubicBezTo>
                  <a:cubicBezTo>
                    <a:pt x="20500" y="2751"/>
                    <a:pt x="20877" y="2000"/>
                    <a:pt x="21062" y="1854"/>
                  </a:cubicBezTo>
                  <a:cubicBezTo>
                    <a:pt x="21291" y="1672"/>
                    <a:pt x="21407" y="1514"/>
                    <a:pt x="21396" y="1368"/>
                  </a:cubicBezTo>
                  <a:cubicBezTo>
                    <a:pt x="21371" y="1049"/>
                    <a:pt x="20737" y="797"/>
                    <a:pt x="19376" y="520"/>
                  </a:cubicBezTo>
                  <a:cubicBezTo>
                    <a:pt x="17421" y="122"/>
                    <a:pt x="14232" y="-37"/>
                    <a:pt x="9047" y="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383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886" t="6722" r="11624" b="71016"/>
            <a:stretch>
              <a:fillRect/>
            </a:stretch>
          </p:blipFill>
          <p:spPr>
            <a:xfrm>
              <a:off x="42" y="104"/>
              <a:ext cx="7977024" cy="2321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509" fill="norm" stroke="1" extrusionOk="0">
                  <a:moveTo>
                    <a:pt x="9047" y="18"/>
                  </a:moveTo>
                  <a:cubicBezTo>
                    <a:pt x="4575" y="111"/>
                    <a:pt x="2255" y="745"/>
                    <a:pt x="629" y="2316"/>
                  </a:cubicBezTo>
                  <a:cubicBezTo>
                    <a:pt x="-69" y="2990"/>
                    <a:pt x="-193" y="3891"/>
                    <a:pt x="292" y="4768"/>
                  </a:cubicBezTo>
                  <a:cubicBezTo>
                    <a:pt x="551" y="5238"/>
                    <a:pt x="1351" y="9650"/>
                    <a:pt x="2561" y="17288"/>
                  </a:cubicBezTo>
                  <a:cubicBezTo>
                    <a:pt x="2772" y="18616"/>
                    <a:pt x="3026" y="20123"/>
                    <a:pt x="3126" y="20634"/>
                  </a:cubicBezTo>
                  <a:cubicBezTo>
                    <a:pt x="3137" y="20690"/>
                    <a:pt x="3251" y="21365"/>
                    <a:pt x="3276" y="21509"/>
                  </a:cubicBezTo>
                  <a:lnTo>
                    <a:pt x="18099" y="21509"/>
                  </a:lnTo>
                  <a:cubicBezTo>
                    <a:pt x="18231" y="20713"/>
                    <a:pt x="18512" y="19056"/>
                    <a:pt x="18771" y="17556"/>
                  </a:cubicBezTo>
                  <a:cubicBezTo>
                    <a:pt x="19045" y="15966"/>
                    <a:pt x="19269" y="14613"/>
                    <a:pt x="19269" y="14549"/>
                  </a:cubicBezTo>
                  <a:cubicBezTo>
                    <a:pt x="19269" y="14484"/>
                    <a:pt x="19607" y="12356"/>
                    <a:pt x="20020" y="9820"/>
                  </a:cubicBezTo>
                  <a:cubicBezTo>
                    <a:pt x="20500" y="6880"/>
                    <a:pt x="20877" y="5002"/>
                    <a:pt x="21062" y="4636"/>
                  </a:cubicBezTo>
                  <a:cubicBezTo>
                    <a:pt x="21291" y="4181"/>
                    <a:pt x="21407" y="3786"/>
                    <a:pt x="21396" y="3422"/>
                  </a:cubicBezTo>
                  <a:cubicBezTo>
                    <a:pt x="21371" y="2623"/>
                    <a:pt x="20737" y="1993"/>
                    <a:pt x="19376" y="1301"/>
                  </a:cubicBezTo>
                  <a:cubicBezTo>
                    <a:pt x="17421" y="306"/>
                    <a:pt x="14232" y="-91"/>
                    <a:pt x="9047" y="1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238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0397" y="9135720"/>
            <a:ext cx="20098706" cy="4484864"/>
          </a:xfrm>
          <a:prstGeom prst="rect">
            <a:avLst/>
          </a:prstGeom>
        </p:spPr>
      </p:pic>
      <p:grpSp>
        <p:nvGrpSpPr>
          <p:cNvPr id="2389" name="Group 2389"/>
          <p:cNvGrpSpPr/>
          <p:nvPr/>
        </p:nvGrpSpPr>
        <p:grpSpPr>
          <a:xfrm>
            <a:off x="417364" y="-68885"/>
            <a:ext cx="13989426" cy="1295047"/>
            <a:chOff x="0" y="0"/>
            <a:chExt cx="13989425" cy="1295046"/>
          </a:xfrm>
        </p:grpSpPr>
        <p:sp>
          <p:nvSpPr>
            <p:cNvPr id="2387" name="Shape 2387"/>
            <p:cNvSpPr/>
            <p:nvPr/>
          </p:nvSpPr>
          <p:spPr>
            <a:xfrm>
              <a:off x="0" y="0"/>
              <a:ext cx="13989426" cy="1295047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138585" y="450500"/>
              <a:ext cx="13438385" cy="80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lnSpc>
                  <a:spcPct val="120000"/>
                </a:lnSpc>
                <a:defRPr b="1" sz="46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Q-Ware Big Data Ready</a:t>
              </a:r>
            </a:p>
          </p:txBody>
        </p:sp>
      </p:grpSp>
      <p:grpSp>
        <p:nvGrpSpPr>
          <p:cNvPr id="2392" name="Group 2392"/>
          <p:cNvGrpSpPr/>
          <p:nvPr/>
        </p:nvGrpSpPr>
        <p:grpSpPr>
          <a:xfrm>
            <a:off x="19670596" y="9308769"/>
            <a:ext cx="1729211" cy="2107856"/>
            <a:chOff x="0" y="0"/>
            <a:chExt cx="1729210" cy="2107854"/>
          </a:xfrm>
        </p:grpSpPr>
        <p:pic>
          <p:nvPicPr>
            <p:cNvPr id="2390" name="image40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2" t="1012" r="123" b="1213"/>
            <a:stretch>
              <a:fillRect/>
            </a:stretch>
          </p:blipFill>
          <p:spPr>
            <a:xfrm>
              <a:off x="391344" y="-1"/>
              <a:ext cx="1337867" cy="186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31" y="0"/>
                  </a:moveTo>
                  <a:lnTo>
                    <a:pt x="4857" y="1723"/>
                  </a:lnTo>
                  <a:lnTo>
                    <a:pt x="13" y="3667"/>
                  </a:lnTo>
                  <a:lnTo>
                    <a:pt x="0" y="12769"/>
                  </a:lnTo>
                  <a:lnTo>
                    <a:pt x="0" y="16736"/>
                  </a:lnTo>
                  <a:lnTo>
                    <a:pt x="2179" y="17620"/>
                  </a:lnTo>
                  <a:cubicBezTo>
                    <a:pt x="3381" y="18105"/>
                    <a:pt x="4663" y="18421"/>
                    <a:pt x="5030" y="18320"/>
                  </a:cubicBezTo>
                  <a:cubicBezTo>
                    <a:pt x="5445" y="18206"/>
                    <a:pt x="5771" y="18339"/>
                    <a:pt x="5901" y="18679"/>
                  </a:cubicBezTo>
                  <a:cubicBezTo>
                    <a:pt x="6015" y="18979"/>
                    <a:pt x="7499" y="19796"/>
                    <a:pt x="9208" y="20504"/>
                  </a:cubicBezTo>
                  <a:cubicBezTo>
                    <a:pt x="10673" y="21111"/>
                    <a:pt x="11464" y="21427"/>
                    <a:pt x="12373" y="21600"/>
                  </a:cubicBezTo>
                  <a:cubicBezTo>
                    <a:pt x="12464" y="21578"/>
                    <a:pt x="12800" y="21560"/>
                    <a:pt x="12834" y="21536"/>
                  </a:cubicBezTo>
                  <a:cubicBezTo>
                    <a:pt x="13746" y="20880"/>
                    <a:pt x="20877" y="18146"/>
                    <a:pt x="21248" y="18311"/>
                  </a:cubicBezTo>
                  <a:cubicBezTo>
                    <a:pt x="21428" y="18391"/>
                    <a:pt x="21560" y="15219"/>
                    <a:pt x="21600" y="11134"/>
                  </a:cubicBezTo>
                  <a:cubicBezTo>
                    <a:pt x="21565" y="6601"/>
                    <a:pt x="21438" y="4542"/>
                    <a:pt x="21081" y="4533"/>
                  </a:cubicBezTo>
                  <a:cubicBezTo>
                    <a:pt x="20491" y="4519"/>
                    <a:pt x="10416" y="555"/>
                    <a:pt x="9746" y="74"/>
                  </a:cubicBezTo>
                  <a:cubicBezTo>
                    <a:pt x="9704" y="43"/>
                    <a:pt x="9306" y="28"/>
                    <a:pt x="91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391" name="Shape 2391"/>
            <p:cNvSpPr/>
            <p:nvPr/>
          </p:nvSpPr>
          <p:spPr>
            <a:xfrm>
              <a:off x="0" y="1735935"/>
              <a:ext cx="1588574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B.I.</a:t>
              </a:r>
            </a:p>
          </p:txBody>
        </p:sp>
      </p:grpSp>
      <p:grpSp>
        <p:nvGrpSpPr>
          <p:cNvPr id="2395" name="Group 2395"/>
          <p:cNvGrpSpPr/>
          <p:nvPr/>
        </p:nvGrpSpPr>
        <p:grpSpPr>
          <a:xfrm>
            <a:off x="4254996" y="9307493"/>
            <a:ext cx="1225600" cy="1997294"/>
            <a:chOff x="0" y="53578"/>
            <a:chExt cx="1225599" cy="1997292"/>
          </a:xfrm>
        </p:grpSpPr>
        <p:pic>
          <p:nvPicPr>
            <p:cNvPr id="2393" name="image41.ti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16" t="1041" r="124" b="1056"/>
            <a:stretch>
              <a:fillRect/>
            </a:stretch>
          </p:blipFill>
          <p:spPr>
            <a:xfrm>
              <a:off x="-1" y="53578"/>
              <a:ext cx="1225551" cy="163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6" y="0"/>
                  </a:moveTo>
                  <a:cubicBezTo>
                    <a:pt x="12294" y="166"/>
                    <a:pt x="11577" y="447"/>
                    <a:pt x="10338" y="976"/>
                  </a:cubicBezTo>
                  <a:cubicBezTo>
                    <a:pt x="8792" y="1638"/>
                    <a:pt x="5883" y="2856"/>
                    <a:pt x="3861" y="3688"/>
                  </a:cubicBezTo>
                  <a:lnTo>
                    <a:pt x="182" y="5199"/>
                  </a:lnTo>
                  <a:lnTo>
                    <a:pt x="63" y="13510"/>
                  </a:lnTo>
                  <a:lnTo>
                    <a:pt x="0" y="18693"/>
                  </a:lnTo>
                  <a:lnTo>
                    <a:pt x="1511" y="19470"/>
                  </a:lnTo>
                  <a:cubicBezTo>
                    <a:pt x="2354" y="19901"/>
                    <a:pt x="3955" y="20591"/>
                    <a:pt x="5078" y="21007"/>
                  </a:cubicBezTo>
                  <a:cubicBezTo>
                    <a:pt x="5935" y="21325"/>
                    <a:pt x="6852" y="21480"/>
                    <a:pt x="7988" y="21584"/>
                  </a:cubicBezTo>
                  <a:cubicBezTo>
                    <a:pt x="8064" y="21563"/>
                    <a:pt x="8333" y="21549"/>
                    <a:pt x="8352" y="21527"/>
                  </a:cubicBezTo>
                  <a:cubicBezTo>
                    <a:pt x="8419" y="21445"/>
                    <a:pt x="8747" y="21372"/>
                    <a:pt x="9205" y="21317"/>
                  </a:cubicBezTo>
                  <a:cubicBezTo>
                    <a:pt x="9361" y="20908"/>
                    <a:pt x="10640" y="20599"/>
                    <a:pt x="11423" y="20913"/>
                  </a:cubicBezTo>
                  <a:cubicBezTo>
                    <a:pt x="11673" y="21013"/>
                    <a:pt x="11846" y="21144"/>
                    <a:pt x="11947" y="21269"/>
                  </a:cubicBezTo>
                  <a:cubicBezTo>
                    <a:pt x="12819" y="21317"/>
                    <a:pt x="13559" y="21403"/>
                    <a:pt x="13661" y="21527"/>
                  </a:cubicBezTo>
                  <a:cubicBezTo>
                    <a:pt x="13685" y="21556"/>
                    <a:pt x="14000" y="21573"/>
                    <a:pt x="14123" y="21600"/>
                  </a:cubicBezTo>
                  <a:cubicBezTo>
                    <a:pt x="14358" y="21573"/>
                    <a:pt x="14865" y="21559"/>
                    <a:pt x="14892" y="21527"/>
                  </a:cubicBezTo>
                  <a:cubicBezTo>
                    <a:pt x="15030" y="21358"/>
                    <a:pt x="15486" y="21217"/>
                    <a:pt x="15906" y="21217"/>
                  </a:cubicBezTo>
                  <a:cubicBezTo>
                    <a:pt x="17193" y="21217"/>
                    <a:pt x="17949" y="20357"/>
                    <a:pt x="17949" y="18903"/>
                  </a:cubicBezTo>
                  <a:cubicBezTo>
                    <a:pt x="17949" y="17643"/>
                    <a:pt x="18052" y="17517"/>
                    <a:pt x="19530" y="16952"/>
                  </a:cubicBezTo>
                  <a:cubicBezTo>
                    <a:pt x="19785" y="16854"/>
                    <a:pt x="20004" y="16800"/>
                    <a:pt x="20236" y="16731"/>
                  </a:cubicBezTo>
                  <a:cubicBezTo>
                    <a:pt x="20711" y="16549"/>
                    <a:pt x="21139" y="16428"/>
                    <a:pt x="21271" y="16490"/>
                  </a:cubicBezTo>
                  <a:cubicBezTo>
                    <a:pt x="21446" y="16571"/>
                    <a:pt x="21565" y="13641"/>
                    <a:pt x="21600" y="9843"/>
                  </a:cubicBezTo>
                  <a:cubicBezTo>
                    <a:pt x="21568" y="5946"/>
                    <a:pt x="21483" y="2836"/>
                    <a:pt x="21369" y="2922"/>
                  </a:cubicBezTo>
                  <a:cubicBezTo>
                    <a:pt x="21100" y="3123"/>
                    <a:pt x="17182" y="1719"/>
                    <a:pt x="14605" y="498"/>
                  </a:cubicBezTo>
                  <a:cubicBezTo>
                    <a:pt x="14087" y="252"/>
                    <a:pt x="13633" y="108"/>
                    <a:pt x="1306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394" name="Shape 2394"/>
            <p:cNvSpPr/>
            <p:nvPr/>
          </p:nvSpPr>
          <p:spPr>
            <a:xfrm>
              <a:off x="0" y="1678950"/>
              <a:ext cx="1225600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SGBDR</a:t>
              </a:r>
            </a:p>
          </p:txBody>
        </p:sp>
      </p:grpSp>
      <p:grpSp>
        <p:nvGrpSpPr>
          <p:cNvPr id="2398" name="Group 2398"/>
          <p:cNvGrpSpPr/>
          <p:nvPr/>
        </p:nvGrpSpPr>
        <p:grpSpPr>
          <a:xfrm>
            <a:off x="6122596" y="11526436"/>
            <a:ext cx="1099299" cy="1958358"/>
            <a:chOff x="0" y="0"/>
            <a:chExt cx="1099298" cy="1958357"/>
          </a:xfrm>
        </p:grpSpPr>
        <p:pic>
          <p:nvPicPr>
            <p:cNvPr id="2396" name="image42.ti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47" r="9289" b="1110"/>
            <a:stretch>
              <a:fillRect/>
            </a:stretch>
          </p:blipFill>
          <p:spPr>
            <a:xfrm>
              <a:off x="13844" y="0"/>
              <a:ext cx="1085455" cy="160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69" y="0"/>
                  </a:moveTo>
                  <a:lnTo>
                    <a:pt x="4810" y="1752"/>
                  </a:lnTo>
                  <a:lnTo>
                    <a:pt x="0" y="3675"/>
                  </a:lnTo>
                  <a:lnTo>
                    <a:pt x="0" y="8180"/>
                  </a:lnTo>
                  <a:lnTo>
                    <a:pt x="0" y="8228"/>
                  </a:lnTo>
                  <a:lnTo>
                    <a:pt x="0" y="10827"/>
                  </a:lnTo>
                  <a:lnTo>
                    <a:pt x="0" y="12770"/>
                  </a:lnTo>
                  <a:lnTo>
                    <a:pt x="0" y="16551"/>
                  </a:lnTo>
                  <a:lnTo>
                    <a:pt x="1666" y="17201"/>
                  </a:lnTo>
                  <a:lnTo>
                    <a:pt x="2369" y="17446"/>
                  </a:lnTo>
                  <a:cubicBezTo>
                    <a:pt x="3282" y="17784"/>
                    <a:pt x="4247" y="18107"/>
                    <a:pt x="4517" y="18107"/>
                  </a:cubicBezTo>
                  <a:cubicBezTo>
                    <a:pt x="4836" y="18107"/>
                    <a:pt x="5783" y="18491"/>
                    <a:pt x="6626" y="18953"/>
                  </a:cubicBezTo>
                  <a:cubicBezTo>
                    <a:pt x="6939" y="19124"/>
                    <a:pt x="7419" y="19294"/>
                    <a:pt x="7850" y="19496"/>
                  </a:cubicBezTo>
                  <a:cubicBezTo>
                    <a:pt x="10295" y="20476"/>
                    <a:pt x="12067" y="21289"/>
                    <a:pt x="11870" y="21504"/>
                  </a:cubicBezTo>
                  <a:cubicBezTo>
                    <a:pt x="11837" y="21540"/>
                    <a:pt x="12304" y="21568"/>
                    <a:pt x="12447" y="21600"/>
                  </a:cubicBezTo>
                  <a:cubicBezTo>
                    <a:pt x="12724" y="21574"/>
                    <a:pt x="13075" y="21546"/>
                    <a:pt x="13047" y="21515"/>
                  </a:cubicBezTo>
                  <a:cubicBezTo>
                    <a:pt x="12882" y="21335"/>
                    <a:pt x="14754" y="20417"/>
                    <a:pt x="17185" y="19464"/>
                  </a:cubicBezTo>
                  <a:lnTo>
                    <a:pt x="19428" y="18580"/>
                  </a:lnTo>
                  <a:lnTo>
                    <a:pt x="21600" y="17675"/>
                  </a:lnTo>
                  <a:lnTo>
                    <a:pt x="21600" y="11215"/>
                  </a:lnTo>
                  <a:lnTo>
                    <a:pt x="21600" y="11194"/>
                  </a:lnTo>
                  <a:lnTo>
                    <a:pt x="21600" y="4718"/>
                  </a:lnTo>
                  <a:lnTo>
                    <a:pt x="16056" y="2593"/>
                  </a:lnTo>
                  <a:cubicBezTo>
                    <a:pt x="13007" y="1430"/>
                    <a:pt x="10371" y="327"/>
                    <a:pt x="10204" y="144"/>
                  </a:cubicBezTo>
                  <a:cubicBezTo>
                    <a:pt x="10152" y="88"/>
                    <a:pt x="9586" y="47"/>
                    <a:pt x="916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397" name="Shape 2397"/>
            <p:cNvSpPr/>
            <p:nvPr/>
          </p:nvSpPr>
          <p:spPr>
            <a:xfrm>
              <a:off x="0" y="1586437"/>
              <a:ext cx="807419" cy="371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1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ERP</a:t>
              </a:r>
            </a:p>
          </p:txBody>
        </p:sp>
      </p:grpSp>
      <p:grpSp>
        <p:nvGrpSpPr>
          <p:cNvPr id="2401" name="Group 2401"/>
          <p:cNvGrpSpPr/>
          <p:nvPr/>
        </p:nvGrpSpPr>
        <p:grpSpPr>
          <a:xfrm>
            <a:off x="20133743" y="11408416"/>
            <a:ext cx="1588575" cy="2194398"/>
            <a:chOff x="0" y="0"/>
            <a:chExt cx="1588573" cy="2194397"/>
          </a:xfrm>
        </p:grpSpPr>
        <p:pic>
          <p:nvPicPr>
            <p:cNvPr id="2399" name="image44.ti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1105" r="11" b="1102"/>
            <a:stretch>
              <a:fillRect/>
            </a:stretch>
          </p:blipFill>
          <p:spPr>
            <a:xfrm>
              <a:off x="317534" y="-1"/>
              <a:ext cx="1085058" cy="1467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81" y="0"/>
                  </a:moveTo>
                  <a:cubicBezTo>
                    <a:pt x="12685" y="119"/>
                    <a:pt x="12171" y="270"/>
                    <a:pt x="11590" y="537"/>
                  </a:cubicBezTo>
                  <a:cubicBezTo>
                    <a:pt x="10647" y="971"/>
                    <a:pt x="7662" y="2211"/>
                    <a:pt x="4946" y="3283"/>
                  </a:cubicBezTo>
                  <a:lnTo>
                    <a:pt x="0" y="5228"/>
                  </a:lnTo>
                  <a:lnTo>
                    <a:pt x="0" y="9065"/>
                  </a:lnTo>
                  <a:lnTo>
                    <a:pt x="0" y="10461"/>
                  </a:lnTo>
                  <a:lnTo>
                    <a:pt x="0" y="10800"/>
                  </a:lnTo>
                  <a:lnTo>
                    <a:pt x="0" y="13539"/>
                  </a:lnTo>
                  <a:lnTo>
                    <a:pt x="0" y="18382"/>
                  </a:lnTo>
                  <a:lnTo>
                    <a:pt x="1493" y="19316"/>
                  </a:lnTo>
                  <a:cubicBezTo>
                    <a:pt x="2314" y="19828"/>
                    <a:pt x="3664" y="20460"/>
                    <a:pt x="4495" y="20718"/>
                  </a:cubicBezTo>
                  <a:cubicBezTo>
                    <a:pt x="5031" y="20884"/>
                    <a:pt x="5370" y="21075"/>
                    <a:pt x="5562" y="21250"/>
                  </a:cubicBezTo>
                  <a:cubicBezTo>
                    <a:pt x="6397" y="21312"/>
                    <a:pt x="7037" y="21400"/>
                    <a:pt x="7126" y="21507"/>
                  </a:cubicBezTo>
                  <a:cubicBezTo>
                    <a:pt x="7159" y="21546"/>
                    <a:pt x="7727" y="21566"/>
                    <a:pt x="7956" y="21600"/>
                  </a:cubicBezTo>
                  <a:cubicBezTo>
                    <a:pt x="8112" y="21567"/>
                    <a:pt x="8478" y="21543"/>
                    <a:pt x="8509" y="21507"/>
                  </a:cubicBezTo>
                  <a:cubicBezTo>
                    <a:pt x="8562" y="21443"/>
                    <a:pt x="9193" y="21401"/>
                    <a:pt x="9623" y="21355"/>
                  </a:cubicBezTo>
                  <a:cubicBezTo>
                    <a:pt x="9803" y="21100"/>
                    <a:pt x="10644" y="20626"/>
                    <a:pt x="11961" y="20134"/>
                  </a:cubicBezTo>
                  <a:lnTo>
                    <a:pt x="14774" y="19094"/>
                  </a:lnTo>
                  <a:lnTo>
                    <a:pt x="17144" y="20099"/>
                  </a:lnTo>
                  <a:cubicBezTo>
                    <a:pt x="18314" y="20595"/>
                    <a:pt x="19154" y="21100"/>
                    <a:pt x="19293" y="21355"/>
                  </a:cubicBezTo>
                  <a:cubicBezTo>
                    <a:pt x="19746" y="21401"/>
                    <a:pt x="20362" y="21442"/>
                    <a:pt x="20431" y="21507"/>
                  </a:cubicBezTo>
                  <a:lnTo>
                    <a:pt x="20296" y="19299"/>
                  </a:lnTo>
                  <a:cubicBezTo>
                    <a:pt x="20172" y="17219"/>
                    <a:pt x="20273" y="16710"/>
                    <a:pt x="20865" y="16542"/>
                  </a:cubicBezTo>
                  <a:cubicBezTo>
                    <a:pt x="20984" y="16508"/>
                    <a:pt x="21074" y="16382"/>
                    <a:pt x="21158" y="16250"/>
                  </a:cubicBezTo>
                  <a:cubicBezTo>
                    <a:pt x="21436" y="15622"/>
                    <a:pt x="21599" y="13054"/>
                    <a:pt x="21600" y="8049"/>
                  </a:cubicBezTo>
                  <a:lnTo>
                    <a:pt x="21600" y="8014"/>
                  </a:lnTo>
                  <a:lnTo>
                    <a:pt x="21600" y="3253"/>
                  </a:lnTo>
                  <a:lnTo>
                    <a:pt x="17128" y="1501"/>
                  </a:lnTo>
                  <a:lnTo>
                    <a:pt x="13281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00" name="Shape 2400"/>
            <p:cNvSpPr/>
            <p:nvPr/>
          </p:nvSpPr>
          <p:spPr>
            <a:xfrm>
              <a:off x="0" y="1374127"/>
              <a:ext cx="1588574" cy="820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Email Server</a:t>
              </a:r>
            </a:p>
          </p:txBody>
        </p:sp>
      </p:grpSp>
      <p:grpSp>
        <p:nvGrpSpPr>
          <p:cNvPr id="2404" name="Group 2404"/>
          <p:cNvGrpSpPr/>
          <p:nvPr/>
        </p:nvGrpSpPr>
        <p:grpSpPr>
          <a:xfrm>
            <a:off x="18385445" y="11022042"/>
            <a:ext cx="1472122" cy="2549140"/>
            <a:chOff x="-122491" y="0"/>
            <a:chExt cx="1472120" cy="2549138"/>
          </a:xfrm>
        </p:grpSpPr>
        <p:pic>
          <p:nvPicPr>
            <p:cNvPr id="2402" name="image45.ti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1057" r="21973" b="1158"/>
            <a:stretch>
              <a:fillRect/>
            </a:stretch>
          </p:blipFill>
          <p:spPr>
            <a:xfrm>
              <a:off x="0" y="-1"/>
              <a:ext cx="1227138" cy="169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9" fill="norm" stroke="1" extrusionOk="0">
                  <a:moveTo>
                    <a:pt x="13238" y="0"/>
                  </a:moveTo>
                  <a:lnTo>
                    <a:pt x="6902" y="2524"/>
                  </a:lnTo>
                  <a:lnTo>
                    <a:pt x="0" y="5275"/>
                  </a:lnTo>
                  <a:lnTo>
                    <a:pt x="0" y="9250"/>
                  </a:lnTo>
                  <a:lnTo>
                    <a:pt x="0" y="10807"/>
                  </a:lnTo>
                  <a:lnTo>
                    <a:pt x="0" y="13563"/>
                  </a:lnTo>
                  <a:lnTo>
                    <a:pt x="0" y="18722"/>
                  </a:lnTo>
                  <a:lnTo>
                    <a:pt x="2235" y="19794"/>
                  </a:lnTo>
                  <a:cubicBezTo>
                    <a:pt x="3461" y="20384"/>
                    <a:pt x="5048" y="20958"/>
                    <a:pt x="5763" y="21063"/>
                  </a:cubicBezTo>
                  <a:cubicBezTo>
                    <a:pt x="6478" y="21169"/>
                    <a:pt x="7182" y="21386"/>
                    <a:pt x="7321" y="21549"/>
                  </a:cubicBezTo>
                  <a:cubicBezTo>
                    <a:pt x="7336" y="21567"/>
                    <a:pt x="7893" y="21572"/>
                    <a:pt x="8013" y="21589"/>
                  </a:cubicBezTo>
                  <a:cubicBezTo>
                    <a:pt x="8644" y="21465"/>
                    <a:pt x="9212" y="21304"/>
                    <a:pt x="9871" y="21033"/>
                  </a:cubicBezTo>
                  <a:cubicBezTo>
                    <a:pt x="11722" y="20272"/>
                    <a:pt x="11956" y="20250"/>
                    <a:pt x="13476" y="20709"/>
                  </a:cubicBezTo>
                  <a:cubicBezTo>
                    <a:pt x="16421" y="21600"/>
                    <a:pt x="19239" y="20423"/>
                    <a:pt x="19239" y="18307"/>
                  </a:cubicBezTo>
                  <a:cubicBezTo>
                    <a:pt x="19239" y="17758"/>
                    <a:pt x="19675" y="17248"/>
                    <a:pt x="20426" y="16891"/>
                  </a:cubicBezTo>
                  <a:lnTo>
                    <a:pt x="21600" y="16324"/>
                  </a:lnTo>
                  <a:lnTo>
                    <a:pt x="21481" y="9659"/>
                  </a:lnTo>
                  <a:lnTo>
                    <a:pt x="21349" y="2994"/>
                  </a:lnTo>
                  <a:lnTo>
                    <a:pt x="18184" y="1790"/>
                  </a:lnTo>
                  <a:cubicBezTo>
                    <a:pt x="16444" y="1128"/>
                    <a:pt x="14772" y="407"/>
                    <a:pt x="14461" y="182"/>
                  </a:cubicBezTo>
                  <a:cubicBezTo>
                    <a:pt x="14349" y="101"/>
                    <a:pt x="13684" y="56"/>
                    <a:pt x="1323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03" name="Shape 2403"/>
            <p:cNvSpPr/>
            <p:nvPr/>
          </p:nvSpPr>
          <p:spPr>
            <a:xfrm>
              <a:off x="-122492" y="1634555"/>
              <a:ext cx="1472122" cy="914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Servidor</a:t>
              </a:r>
            </a:p>
            <a:p>
              <a: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Aplicação</a:t>
              </a:r>
            </a:p>
          </p:txBody>
        </p:sp>
      </p:grpSp>
      <p:grpSp>
        <p:nvGrpSpPr>
          <p:cNvPr id="2407" name="Group 2407"/>
          <p:cNvGrpSpPr/>
          <p:nvPr/>
        </p:nvGrpSpPr>
        <p:grpSpPr>
          <a:xfrm>
            <a:off x="3920397" y="11481611"/>
            <a:ext cx="1667670" cy="2048008"/>
            <a:chOff x="-125015" y="0"/>
            <a:chExt cx="1667668" cy="2048007"/>
          </a:xfrm>
        </p:grpSpPr>
        <p:pic>
          <p:nvPicPr>
            <p:cNvPr id="2405" name="image46.ti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189" t="1161" r="728" b="1102"/>
            <a:stretch>
              <a:fillRect/>
            </a:stretch>
          </p:blipFill>
          <p:spPr>
            <a:xfrm>
              <a:off x="89296" y="0"/>
              <a:ext cx="1453358" cy="169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55" y="0"/>
                  </a:moveTo>
                  <a:lnTo>
                    <a:pt x="6718" y="1300"/>
                  </a:lnTo>
                  <a:cubicBezTo>
                    <a:pt x="4910" y="2158"/>
                    <a:pt x="2647" y="3210"/>
                    <a:pt x="1693" y="3638"/>
                  </a:cubicBezTo>
                  <a:lnTo>
                    <a:pt x="0" y="4402"/>
                  </a:lnTo>
                  <a:lnTo>
                    <a:pt x="41" y="7752"/>
                  </a:lnTo>
                  <a:lnTo>
                    <a:pt x="124" y="15746"/>
                  </a:lnTo>
                  <a:lnTo>
                    <a:pt x="1923" y="16667"/>
                  </a:lnTo>
                  <a:cubicBezTo>
                    <a:pt x="2634" y="17031"/>
                    <a:pt x="3220" y="17299"/>
                    <a:pt x="3740" y="17486"/>
                  </a:cubicBezTo>
                  <a:cubicBezTo>
                    <a:pt x="3897" y="17541"/>
                    <a:pt x="4022" y="17533"/>
                    <a:pt x="4170" y="17572"/>
                  </a:cubicBezTo>
                  <a:cubicBezTo>
                    <a:pt x="5454" y="17914"/>
                    <a:pt x="6465" y="17685"/>
                    <a:pt x="8464" y="16793"/>
                  </a:cubicBezTo>
                  <a:lnTo>
                    <a:pt x="11024" y="15655"/>
                  </a:lnTo>
                  <a:lnTo>
                    <a:pt x="12929" y="16626"/>
                  </a:lnTo>
                  <a:cubicBezTo>
                    <a:pt x="13938" y="17136"/>
                    <a:pt x="14769" y="17513"/>
                    <a:pt x="14905" y="17547"/>
                  </a:cubicBezTo>
                  <a:cubicBezTo>
                    <a:pt x="14950" y="17530"/>
                    <a:pt x="14997" y="17415"/>
                    <a:pt x="15041" y="17274"/>
                  </a:cubicBezTo>
                  <a:cubicBezTo>
                    <a:pt x="15105" y="17075"/>
                    <a:pt x="15176" y="16812"/>
                    <a:pt x="15218" y="16247"/>
                  </a:cubicBezTo>
                  <a:lnTo>
                    <a:pt x="15306" y="14977"/>
                  </a:lnTo>
                  <a:cubicBezTo>
                    <a:pt x="14164" y="14844"/>
                    <a:pt x="13871" y="14511"/>
                    <a:pt x="14604" y="14051"/>
                  </a:cubicBezTo>
                  <a:cubicBezTo>
                    <a:pt x="15081" y="13753"/>
                    <a:pt x="15153" y="12990"/>
                    <a:pt x="15153" y="8146"/>
                  </a:cubicBezTo>
                  <a:lnTo>
                    <a:pt x="15153" y="2586"/>
                  </a:lnTo>
                  <a:lnTo>
                    <a:pt x="13419" y="1837"/>
                  </a:lnTo>
                  <a:cubicBezTo>
                    <a:pt x="12468" y="1423"/>
                    <a:pt x="11138" y="783"/>
                    <a:pt x="10458" y="415"/>
                  </a:cubicBezTo>
                  <a:cubicBezTo>
                    <a:pt x="10109" y="226"/>
                    <a:pt x="9798" y="98"/>
                    <a:pt x="9455" y="0"/>
                  </a:cubicBezTo>
                  <a:close/>
                  <a:moveTo>
                    <a:pt x="19016" y="17026"/>
                  </a:moveTo>
                  <a:cubicBezTo>
                    <a:pt x="18973" y="17574"/>
                    <a:pt x="18823" y="17953"/>
                    <a:pt x="18309" y="18362"/>
                  </a:cubicBezTo>
                  <a:cubicBezTo>
                    <a:pt x="18238" y="18418"/>
                    <a:pt x="18218" y="18451"/>
                    <a:pt x="18155" y="18503"/>
                  </a:cubicBezTo>
                  <a:cubicBezTo>
                    <a:pt x="18125" y="18529"/>
                    <a:pt x="18124" y="18554"/>
                    <a:pt x="18096" y="18579"/>
                  </a:cubicBezTo>
                  <a:cubicBezTo>
                    <a:pt x="17875" y="18771"/>
                    <a:pt x="17697" y="18944"/>
                    <a:pt x="17589" y="19106"/>
                  </a:cubicBezTo>
                  <a:cubicBezTo>
                    <a:pt x="17251" y="19682"/>
                    <a:pt x="17756" y="20137"/>
                    <a:pt x="19447" y="21135"/>
                  </a:cubicBezTo>
                  <a:cubicBezTo>
                    <a:pt x="19844" y="21369"/>
                    <a:pt x="20090" y="21472"/>
                    <a:pt x="20355" y="21600"/>
                  </a:cubicBezTo>
                  <a:lnTo>
                    <a:pt x="20922" y="21124"/>
                  </a:lnTo>
                  <a:lnTo>
                    <a:pt x="21388" y="20720"/>
                  </a:lnTo>
                  <a:cubicBezTo>
                    <a:pt x="21406" y="20670"/>
                    <a:pt x="21436" y="20645"/>
                    <a:pt x="21453" y="20593"/>
                  </a:cubicBezTo>
                  <a:cubicBezTo>
                    <a:pt x="21512" y="20409"/>
                    <a:pt x="21558" y="20117"/>
                    <a:pt x="21600" y="19485"/>
                  </a:cubicBezTo>
                  <a:cubicBezTo>
                    <a:pt x="21454" y="19057"/>
                    <a:pt x="21144" y="18793"/>
                    <a:pt x="20338" y="18291"/>
                  </a:cubicBezTo>
                  <a:cubicBezTo>
                    <a:pt x="19523" y="17785"/>
                    <a:pt x="19187" y="17486"/>
                    <a:pt x="19016" y="1702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06" name="Shape 2406"/>
            <p:cNvSpPr/>
            <p:nvPr/>
          </p:nvSpPr>
          <p:spPr>
            <a:xfrm>
              <a:off x="-125016" y="1259706"/>
              <a:ext cx="1463736" cy="7883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Servidor</a:t>
              </a:r>
            </a:p>
            <a:p>
              <a: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FTP / NFS</a:t>
              </a:r>
            </a:p>
          </p:txBody>
        </p:sp>
      </p:grpSp>
      <p:grpSp>
        <p:nvGrpSpPr>
          <p:cNvPr id="2410" name="Group 2410"/>
          <p:cNvGrpSpPr/>
          <p:nvPr/>
        </p:nvGrpSpPr>
        <p:grpSpPr>
          <a:xfrm>
            <a:off x="974187" y="9888491"/>
            <a:ext cx="2762323" cy="3710360"/>
            <a:chOff x="-246327" y="-135427"/>
            <a:chExt cx="2762322" cy="3710358"/>
          </a:xfrm>
        </p:grpSpPr>
        <p:pic>
          <p:nvPicPr>
            <p:cNvPr id="2408" name="image70.jpe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4224" t="3014" r="2310" b="2176"/>
            <a:stretch>
              <a:fillRect/>
            </a:stretch>
          </p:blipFill>
          <p:spPr>
            <a:xfrm>
              <a:off x="54576" y="-135428"/>
              <a:ext cx="2461420" cy="2778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fill="norm" stroke="1" extrusionOk="0">
                  <a:moveTo>
                    <a:pt x="13130" y="6"/>
                  </a:moveTo>
                  <a:cubicBezTo>
                    <a:pt x="13046" y="-5"/>
                    <a:pt x="12967" y="1"/>
                    <a:pt x="12862" y="12"/>
                  </a:cubicBezTo>
                  <a:cubicBezTo>
                    <a:pt x="12621" y="37"/>
                    <a:pt x="12007" y="234"/>
                    <a:pt x="11500" y="455"/>
                  </a:cubicBezTo>
                  <a:cubicBezTo>
                    <a:pt x="9723" y="1230"/>
                    <a:pt x="7753" y="2002"/>
                    <a:pt x="7098" y="2180"/>
                  </a:cubicBezTo>
                  <a:cubicBezTo>
                    <a:pt x="5914" y="2502"/>
                    <a:pt x="6024" y="1672"/>
                    <a:pt x="5990" y="10290"/>
                  </a:cubicBezTo>
                  <a:cubicBezTo>
                    <a:pt x="5974" y="14431"/>
                    <a:pt x="5989" y="18045"/>
                    <a:pt x="6025" y="18317"/>
                  </a:cubicBezTo>
                  <a:cubicBezTo>
                    <a:pt x="6088" y="18807"/>
                    <a:pt x="6094" y="18814"/>
                    <a:pt x="6687" y="19068"/>
                  </a:cubicBezTo>
                  <a:cubicBezTo>
                    <a:pt x="7343" y="19349"/>
                    <a:pt x="7481" y="19309"/>
                    <a:pt x="7484" y="18818"/>
                  </a:cubicBezTo>
                  <a:cubicBezTo>
                    <a:pt x="7488" y="18338"/>
                    <a:pt x="7914" y="18208"/>
                    <a:pt x="8397" y="18540"/>
                  </a:cubicBezTo>
                  <a:cubicBezTo>
                    <a:pt x="8553" y="18649"/>
                    <a:pt x="8726" y="18714"/>
                    <a:pt x="8787" y="18681"/>
                  </a:cubicBezTo>
                  <a:cubicBezTo>
                    <a:pt x="8848" y="18648"/>
                    <a:pt x="9047" y="18744"/>
                    <a:pt x="9226" y="18900"/>
                  </a:cubicBezTo>
                  <a:cubicBezTo>
                    <a:pt x="9593" y="19222"/>
                    <a:pt x="9685" y="19828"/>
                    <a:pt x="9383" y="19929"/>
                  </a:cubicBezTo>
                  <a:cubicBezTo>
                    <a:pt x="9175" y="20000"/>
                    <a:pt x="9376" y="20245"/>
                    <a:pt x="9644" y="20247"/>
                  </a:cubicBezTo>
                  <a:cubicBezTo>
                    <a:pt x="9741" y="20247"/>
                    <a:pt x="10408" y="20505"/>
                    <a:pt x="11124" y="20818"/>
                  </a:cubicBezTo>
                  <a:cubicBezTo>
                    <a:pt x="12904" y="21595"/>
                    <a:pt x="13070" y="21586"/>
                    <a:pt x="14398" y="20613"/>
                  </a:cubicBezTo>
                  <a:cubicBezTo>
                    <a:pt x="14708" y="20386"/>
                    <a:pt x="15311" y="19950"/>
                    <a:pt x="15735" y="19645"/>
                  </a:cubicBezTo>
                  <a:cubicBezTo>
                    <a:pt x="16159" y="19339"/>
                    <a:pt x="16552" y="18987"/>
                    <a:pt x="16606" y="18861"/>
                  </a:cubicBezTo>
                  <a:cubicBezTo>
                    <a:pt x="16715" y="18610"/>
                    <a:pt x="16820" y="18573"/>
                    <a:pt x="17003" y="18733"/>
                  </a:cubicBezTo>
                  <a:cubicBezTo>
                    <a:pt x="17173" y="18882"/>
                    <a:pt x="17763" y="18747"/>
                    <a:pt x="17947" y="18516"/>
                  </a:cubicBezTo>
                  <a:cubicBezTo>
                    <a:pt x="18032" y="18411"/>
                    <a:pt x="18086" y="18208"/>
                    <a:pt x="18065" y="18061"/>
                  </a:cubicBezTo>
                  <a:cubicBezTo>
                    <a:pt x="18023" y="17771"/>
                    <a:pt x="18354" y="17490"/>
                    <a:pt x="18744" y="17490"/>
                  </a:cubicBezTo>
                  <a:cubicBezTo>
                    <a:pt x="18854" y="17490"/>
                    <a:pt x="19039" y="17432"/>
                    <a:pt x="19155" y="17358"/>
                  </a:cubicBezTo>
                  <a:cubicBezTo>
                    <a:pt x="19293" y="17269"/>
                    <a:pt x="19406" y="17249"/>
                    <a:pt x="19489" y="17310"/>
                  </a:cubicBezTo>
                  <a:cubicBezTo>
                    <a:pt x="19572" y="17370"/>
                    <a:pt x="19647" y="17365"/>
                    <a:pt x="19695" y="17297"/>
                  </a:cubicBezTo>
                  <a:cubicBezTo>
                    <a:pt x="19747" y="17223"/>
                    <a:pt x="19837" y="17237"/>
                    <a:pt x="20005" y="17334"/>
                  </a:cubicBezTo>
                  <a:cubicBezTo>
                    <a:pt x="20311" y="17510"/>
                    <a:pt x="20933" y="17483"/>
                    <a:pt x="21273" y="17285"/>
                  </a:cubicBezTo>
                  <a:lnTo>
                    <a:pt x="21537" y="17136"/>
                  </a:lnTo>
                  <a:lnTo>
                    <a:pt x="21565" y="12027"/>
                  </a:lnTo>
                  <a:lnTo>
                    <a:pt x="21600" y="6922"/>
                  </a:lnTo>
                  <a:lnTo>
                    <a:pt x="20970" y="6681"/>
                  </a:lnTo>
                  <a:cubicBezTo>
                    <a:pt x="20624" y="6547"/>
                    <a:pt x="20144" y="6357"/>
                    <a:pt x="19900" y="6259"/>
                  </a:cubicBezTo>
                  <a:cubicBezTo>
                    <a:pt x="17634" y="5357"/>
                    <a:pt x="17124" y="5212"/>
                    <a:pt x="16982" y="5414"/>
                  </a:cubicBezTo>
                  <a:cubicBezTo>
                    <a:pt x="16790" y="5686"/>
                    <a:pt x="16707" y="5262"/>
                    <a:pt x="16707" y="3960"/>
                  </a:cubicBezTo>
                  <a:lnTo>
                    <a:pt x="16707" y="2522"/>
                  </a:lnTo>
                  <a:lnTo>
                    <a:pt x="16247" y="2162"/>
                  </a:lnTo>
                  <a:cubicBezTo>
                    <a:pt x="15993" y="1965"/>
                    <a:pt x="15228" y="1394"/>
                    <a:pt x="14544" y="888"/>
                  </a:cubicBezTo>
                  <a:cubicBezTo>
                    <a:pt x="13645" y="224"/>
                    <a:pt x="13381" y="38"/>
                    <a:pt x="13130" y="6"/>
                  </a:cubicBezTo>
                  <a:close/>
                  <a:moveTo>
                    <a:pt x="2825" y="7563"/>
                  </a:moveTo>
                  <a:cubicBezTo>
                    <a:pt x="1552" y="7570"/>
                    <a:pt x="271" y="7601"/>
                    <a:pt x="136" y="7643"/>
                  </a:cubicBezTo>
                  <a:cubicBezTo>
                    <a:pt x="30" y="7676"/>
                    <a:pt x="0" y="8844"/>
                    <a:pt x="0" y="13056"/>
                  </a:cubicBezTo>
                  <a:cubicBezTo>
                    <a:pt x="0" y="18072"/>
                    <a:pt x="15" y="18438"/>
                    <a:pt x="192" y="18528"/>
                  </a:cubicBezTo>
                  <a:cubicBezTo>
                    <a:pt x="296" y="18582"/>
                    <a:pt x="442" y="18607"/>
                    <a:pt x="522" y="18583"/>
                  </a:cubicBezTo>
                  <a:cubicBezTo>
                    <a:pt x="601" y="18558"/>
                    <a:pt x="726" y="18534"/>
                    <a:pt x="801" y="18534"/>
                  </a:cubicBezTo>
                  <a:cubicBezTo>
                    <a:pt x="876" y="18534"/>
                    <a:pt x="1000" y="18427"/>
                    <a:pt x="1069" y="18293"/>
                  </a:cubicBezTo>
                  <a:cubicBezTo>
                    <a:pt x="1139" y="18159"/>
                    <a:pt x="1241" y="18074"/>
                    <a:pt x="1296" y="18104"/>
                  </a:cubicBezTo>
                  <a:cubicBezTo>
                    <a:pt x="1351" y="18134"/>
                    <a:pt x="1427" y="18111"/>
                    <a:pt x="1466" y="18055"/>
                  </a:cubicBezTo>
                  <a:cubicBezTo>
                    <a:pt x="1516" y="17984"/>
                    <a:pt x="1586" y="17989"/>
                    <a:pt x="1693" y="18067"/>
                  </a:cubicBezTo>
                  <a:cubicBezTo>
                    <a:pt x="1845" y="18178"/>
                    <a:pt x="1858" y="18167"/>
                    <a:pt x="1884" y="17942"/>
                  </a:cubicBezTo>
                  <a:cubicBezTo>
                    <a:pt x="1906" y="17749"/>
                    <a:pt x="2274" y="17745"/>
                    <a:pt x="2344" y="17936"/>
                  </a:cubicBezTo>
                  <a:cubicBezTo>
                    <a:pt x="2571" y="18554"/>
                    <a:pt x="2521" y="18534"/>
                    <a:pt x="4009" y="18534"/>
                  </a:cubicBezTo>
                  <a:cubicBezTo>
                    <a:pt x="4930" y="18534"/>
                    <a:pt x="5422" y="18498"/>
                    <a:pt x="5510" y="18421"/>
                  </a:cubicBezTo>
                  <a:cubicBezTo>
                    <a:pt x="5608" y="18335"/>
                    <a:pt x="5639" y="17000"/>
                    <a:pt x="5639" y="13001"/>
                  </a:cubicBezTo>
                  <a:cubicBezTo>
                    <a:pt x="5639" y="8045"/>
                    <a:pt x="5631" y="7691"/>
                    <a:pt x="5454" y="7612"/>
                  </a:cubicBezTo>
                  <a:cubicBezTo>
                    <a:pt x="5361" y="7571"/>
                    <a:pt x="4097" y="7556"/>
                    <a:pt x="2825" y="756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09" name="Shape 2409"/>
            <p:cNvSpPr/>
            <p:nvPr/>
          </p:nvSpPr>
          <p:spPr>
            <a:xfrm>
              <a:off x="-246328" y="2720856"/>
              <a:ext cx="2706336" cy="854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i="1" sz="23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Órgão Provedor do</a:t>
              </a:r>
            </a:p>
            <a:p>
              <a:pPr>
                <a:defRPr i="1" sz="2300">
                  <a:solidFill>
                    <a:srgbClr val="B12223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BIG DATA</a:t>
              </a:r>
            </a:p>
          </p:txBody>
        </p:sp>
      </p:grpSp>
      <p:pic>
        <p:nvPicPr>
          <p:cNvPr id="2411" name="image39.tif"/>
          <p:cNvPicPr>
            <a:picLocks noChangeAspect="1"/>
          </p:cNvPicPr>
          <p:nvPr/>
        </p:nvPicPr>
        <p:blipFill>
          <a:blip r:embed="rId11">
            <a:extLst/>
          </a:blip>
          <a:srcRect l="3125" t="3320" r="1862" b="2938"/>
          <a:stretch>
            <a:fillRect/>
          </a:stretch>
        </p:blipFill>
        <p:spPr>
          <a:xfrm>
            <a:off x="330648" y="11416787"/>
            <a:ext cx="444898" cy="43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01" y="0"/>
                </a:moveTo>
                <a:cubicBezTo>
                  <a:pt x="10717" y="639"/>
                  <a:pt x="9085" y="1810"/>
                  <a:pt x="5954" y="4082"/>
                </a:cubicBezTo>
                <a:lnTo>
                  <a:pt x="0" y="8398"/>
                </a:lnTo>
                <a:cubicBezTo>
                  <a:pt x="148" y="8741"/>
                  <a:pt x="238" y="9204"/>
                  <a:pt x="443" y="9433"/>
                </a:cubicBezTo>
                <a:cubicBezTo>
                  <a:pt x="1519" y="10638"/>
                  <a:pt x="1519" y="10772"/>
                  <a:pt x="443" y="11191"/>
                </a:cubicBezTo>
                <a:cubicBezTo>
                  <a:pt x="257" y="11263"/>
                  <a:pt x="164" y="11533"/>
                  <a:pt x="39" y="11737"/>
                </a:cubicBezTo>
                <a:cubicBezTo>
                  <a:pt x="142" y="11908"/>
                  <a:pt x="255" y="12116"/>
                  <a:pt x="385" y="12226"/>
                </a:cubicBezTo>
                <a:cubicBezTo>
                  <a:pt x="1357" y="13043"/>
                  <a:pt x="1357" y="13247"/>
                  <a:pt x="385" y="14335"/>
                </a:cubicBezTo>
                <a:cubicBezTo>
                  <a:pt x="280" y="14453"/>
                  <a:pt x="209" y="14747"/>
                  <a:pt x="116" y="14921"/>
                </a:cubicBezTo>
                <a:lnTo>
                  <a:pt x="4432" y="18241"/>
                </a:lnTo>
                <a:lnTo>
                  <a:pt x="8806" y="21600"/>
                </a:lnTo>
                <a:cubicBezTo>
                  <a:pt x="10231" y="20974"/>
                  <a:pt x="11934" y="19775"/>
                  <a:pt x="15203" y="17421"/>
                </a:cubicBezTo>
                <a:lnTo>
                  <a:pt x="21388" y="12987"/>
                </a:lnTo>
                <a:cubicBezTo>
                  <a:pt x="21314" y="12808"/>
                  <a:pt x="21257" y="12406"/>
                  <a:pt x="21176" y="12323"/>
                </a:cubicBezTo>
                <a:cubicBezTo>
                  <a:pt x="20513" y="11651"/>
                  <a:pt x="20513" y="11296"/>
                  <a:pt x="21176" y="10624"/>
                </a:cubicBezTo>
                <a:cubicBezTo>
                  <a:pt x="21359" y="10439"/>
                  <a:pt x="21468" y="9752"/>
                  <a:pt x="21600" y="9120"/>
                </a:cubicBezTo>
                <a:cubicBezTo>
                  <a:pt x="21587" y="9112"/>
                  <a:pt x="21594" y="8814"/>
                  <a:pt x="21581" y="8827"/>
                </a:cubicBezTo>
                <a:cubicBezTo>
                  <a:pt x="20680" y="9740"/>
                  <a:pt x="18602" y="7911"/>
                  <a:pt x="18960" y="6523"/>
                </a:cubicBezTo>
                <a:cubicBezTo>
                  <a:pt x="19226" y="5495"/>
                  <a:pt x="18335" y="4392"/>
                  <a:pt x="15453" y="2187"/>
                </a:cubicBezTo>
                <a:cubicBezTo>
                  <a:pt x="13959" y="1044"/>
                  <a:pt x="13034" y="429"/>
                  <a:pt x="12101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14" name="Group 2414"/>
          <p:cNvGrpSpPr/>
          <p:nvPr/>
        </p:nvGrpSpPr>
        <p:grpSpPr>
          <a:xfrm>
            <a:off x="5598695" y="9378950"/>
            <a:ext cx="1695537" cy="2043181"/>
            <a:chOff x="-214047" y="0"/>
            <a:chExt cx="1695535" cy="2043179"/>
          </a:xfrm>
        </p:grpSpPr>
        <p:sp>
          <p:nvSpPr>
            <p:cNvPr id="2412" name="Shape 2412"/>
            <p:cNvSpPr/>
            <p:nvPr/>
          </p:nvSpPr>
          <p:spPr>
            <a:xfrm>
              <a:off x="-214048" y="1397280"/>
              <a:ext cx="1695536" cy="645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2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Mainframe</a:t>
              </a:r>
            </a:p>
          </p:txBody>
        </p:sp>
        <p:pic>
          <p:nvPicPr>
            <p:cNvPr id="2413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0" t="0" r="68387" b="0"/>
            <a:stretch>
              <a:fillRect/>
            </a:stretch>
          </p:blipFill>
          <p:spPr>
            <a:xfrm>
              <a:off x="362496" y="0"/>
              <a:ext cx="910332" cy="1439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17" name="Group 2417"/>
          <p:cNvGrpSpPr/>
          <p:nvPr/>
        </p:nvGrpSpPr>
        <p:grpSpPr>
          <a:xfrm>
            <a:off x="267550" y="8183304"/>
            <a:ext cx="23146941" cy="710470"/>
            <a:chOff x="-1552944" y="-17982"/>
            <a:chExt cx="23146940" cy="710468"/>
          </a:xfrm>
        </p:grpSpPr>
        <p:pic>
          <p:nvPicPr>
            <p:cNvPr id="2415" name="image38.tif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4475" t="23213" r="2721" b="15047"/>
            <a:stretch>
              <a:fillRect/>
            </a:stretch>
          </p:blipFill>
          <p:spPr>
            <a:xfrm>
              <a:off x="-1552945" y="2488"/>
              <a:ext cx="23146941" cy="66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" y="0"/>
                  </a:moveTo>
                  <a:lnTo>
                    <a:pt x="82" y="3342"/>
                  </a:lnTo>
                  <a:cubicBezTo>
                    <a:pt x="39" y="4856"/>
                    <a:pt x="14" y="7653"/>
                    <a:pt x="0" y="10794"/>
                  </a:cubicBezTo>
                  <a:cubicBezTo>
                    <a:pt x="13" y="13933"/>
                    <a:pt x="39" y="16757"/>
                    <a:pt x="82" y="18271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53"/>
                    <a:pt x="21407" y="20153"/>
                  </a:cubicBezTo>
                  <a:cubicBezTo>
                    <a:pt x="21423" y="19558"/>
                    <a:pt x="21458" y="19371"/>
                    <a:pt x="21493" y="19411"/>
                  </a:cubicBezTo>
                  <a:lnTo>
                    <a:pt x="21493" y="16952"/>
                  </a:lnTo>
                  <a:cubicBezTo>
                    <a:pt x="21493" y="14398"/>
                    <a:pt x="21520" y="11931"/>
                    <a:pt x="21552" y="11472"/>
                  </a:cubicBezTo>
                  <a:cubicBezTo>
                    <a:pt x="21574" y="11165"/>
                    <a:pt x="21590" y="9628"/>
                    <a:pt x="21600" y="7887"/>
                  </a:cubicBezTo>
                  <a:cubicBezTo>
                    <a:pt x="21598" y="7535"/>
                    <a:pt x="21598" y="6914"/>
                    <a:pt x="21596" y="6620"/>
                  </a:cubicBezTo>
                  <a:cubicBezTo>
                    <a:pt x="21596" y="6605"/>
                    <a:pt x="21596" y="6596"/>
                    <a:pt x="21596" y="6581"/>
                  </a:cubicBezTo>
                  <a:cubicBezTo>
                    <a:pt x="21587" y="5163"/>
                    <a:pt x="21572" y="4451"/>
                    <a:pt x="21556" y="4686"/>
                  </a:cubicBezTo>
                  <a:cubicBezTo>
                    <a:pt x="21525" y="5122"/>
                    <a:pt x="21470" y="4246"/>
                    <a:pt x="21434" y="2740"/>
                  </a:cubicBezTo>
                  <a:cubicBezTo>
                    <a:pt x="21421" y="2162"/>
                    <a:pt x="21391" y="1704"/>
                    <a:pt x="21280" y="1344"/>
                  </a:cubicBezTo>
                  <a:cubicBezTo>
                    <a:pt x="21232" y="1235"/>
                    <a:pt x="21170" y="1155"/>
                    <a:pt x="21087" y="1063"/>
                  </a:cubicBezTo>
                  <a:cubicBezTo>
                    <a:pt x="21048" y="999"/>
                    <a:pt x="20926" y="939"/>
                    <a:pt x="20874" y="883"/>
                  </a:cubicBezTo>
                  <a:cubicBezTo>
                    <a:pt x="20588" y="656"/>
                    <a:pt x="20214" y="460"/>
                    <a:pt x="19549" y="333"/>
                  </a:cubicBezTo>
                  <a:cubicBezTo>
                    <a:pt x="18343" y="103"/>
                    <a:pt x="15624" y="104"/>
                    <a:pt x="12512" y="77"/>
                  </a:cubicBezTo>
                  <a:cubicBezTo>
                    <a:pt x="11761" y="75"/>
                    <a:pt x="11705" y="8"/>
                    <a:pt x="10894" y="0"/>
                  </a:cubicBezTo>
                  <a:lnTo>
                    <a:pt x="10799" y="0"/>
                  </a:lnTo>
                  <a:lnTo>
                    <a:pt x="17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16" name="Shape 2416"/>
            <p:cNvSpPr/>
            <p:nvPr/>
          </p:nvSpPr>
          <p:spPr>
            <a:xfrm>
              <a:off x="6065077" y="-17983"/>
              <a:ext cx="10019079" cy="710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3800"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Infraestrutura de interconectividade Q-Ware</a:t>
              </a:r>
            </a:p>
          </p:txBody>
        </p:sp>
      </p:grpSp>
      <p:grpSp>
        <p:nvGrpSpPr>
          <p:cNvPr id="2420" name="Group 2420"/>
          <p:cNvGrpSpPr/>
          <p:nvPr/>
        </p:nvGrpSpPr>
        <p:grpSpPr>
          <a:xfrm>
            <a:off x="8602653" y="9707555"/>
            <a:ext cx="8396177" cy="516602"/>
            <a:chOff x="-3067711" y="25039"/>
            <a:chExt cx="8396175" cy="516600"/>
          </a:xfrm>
        </p:grpSpPr>
        <p:sp>
          <p:nvSpPr>
            <p:cNvPr id="2418" name="Shape 2418"/>
            <p:cNvSpPr/>
            <p:nvPr/>
          </p:nvSpPr>
          <p:spPr>
            <a:xfrm>
              <a:off x="-3067712" y="71437"/>
              <a:ext cx="8396177" cy="423806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186242" y="25039"/>
              <a:ext cx="1888269" cy="516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algn="l" defTabSz="1155278">
                <a:lnSpc>
                  <a:spcPct val="120000"/>
                </a:lnSpc>
                <a:defRPr b="1"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REDE INTERNA</a:t>
              </a:r>
            </a:p>
          </p:txBody>
        </p:sp>
      </p:grpSp>
      <p:grpSp>
        <p:nvGrpSpPr>
          <p:cNvPr id="2423" name="Group 2423"/>
          <p:cNvGrpSpPr/>
          <p:nvPr/>
        </p:nvGrpSpPr>
        <p:grpSpPr>
          <a:xfrm>
            <a:off x="21998494" y="11263620"/>
            <a:ext cx="1711352" cy="2179293"/>
            <a:chOff x="17859" y="0"/>
            <a:chExt cx="1711350" cy="2179292"/>
          </a:xfrm>
        </p:grpSpPr>
        <p:pic>
          <p:nvPicPr>
            <p:cNvPr id="2421" name="image40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2" t="1012" r="123" b="1213"/>
            <a:stretch>
              <a:fillRect/>
            </a:stretch>
          </p:blipFill>
          <p:spPr>
            <a:xfrm>
              <a:off x="391344" y="-1"/>
              <a:ext cx="1337867" cy="186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31" y="0"/>
                  </a:moveTo>
                  <a:lnTo>
                    <a:pt x="4857" y="1723"/>
                  </a:lnTo>
                  <a:lnTo>
                    <a:pt x="13" y="3667"/>
                  </a:lnTo>
                  <a:lnTo>
                    <a:pt x="0" y="12769"/>
                  </a:lnTo>
                  <a:lnTo>
                    <a:pt x="0" y="16736"/>
                  </a:lnTo>
                  <a:lnTo>
                    <a:pt x="2179" y="17620"/>
                  </a:lnTo>
                  <a:cubicBezTo>
                    <a:pt x="3381" y="18105"/>
                    <a:pt x="4663" y="18421"/>
                    <a:pt x="5030" y="18320"/>
                  </a:cubicBezTo>
                  <a:cubicBezTo>
                    <a:pt x="5445" y="18206"/>
                    <a:pt x="5771" y="18339"/>
                    <a:pt x="5901" y="18679"/>
                  </a:cubicBezTo>
                  <a:cubicBezTo>
                    <a:pt x="6015" y="18979"/>
                    <a:pt x="7499" y="19796"/>
                    <a:pt x="9208" y="20504"/>
                  </a:cubicBezTo>
                  <a:cubicBezTo>
                    <a:pt x="10673" y="21111"/>
                    <a:pt x="11464" y="21427"/>
                    <a:pt x="12373" y="21600"/>
                  </a:cubicBezTo>
                  <a:cubicBezTo>
                    <a:pt x="12464" y="21578"/>
                    <a:pt x="12800" y="21560"/>
                    <a:pt x="12834" y="21536"/>
                  </a:cubicBezTo>
                  <a:cubicBezTo>
                    <a:pt x="13746" y="20880"/>
                    <a:pt x="20877" y="18146"/>
                    <a:pt x="21248" y="18311"/>
                  </a:cubicBezTo>
                  <a:cubicBezTo>
                    <a:pt x="21428" y="18391"/>
                    <a:pt x="21560" y="15219"/>
                    <a:pt x="21600" y="11134"/>
                  </a:cubicBezTo>
                  <a:cubicBezTo>
                    <a:pt x="21565" y="6601"/>
                    <a:pt x="21438" y="4542"/>
                    <a:pt x="21081" y="4533"/>
                  </a:cubicBezTo>
                  <a:cubicBezTo>
                    <a:pt x="20491" y="4519"/>
                    <a:pt x="10416" y="555"/>
                    <a:pt x="9746" y="74"/>
                  </a:cubicBezTo>
                  <a:cubicBezTo>
                    <a:pt x="9704" y="43"/>
                    <a:pt x="9306" y="28"/>
                    <a:pt x="913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22" name="Shape 2422"/>
            <p:cNvSpPr/>
            <p:nvPr/>
          </p:nvSpPr>
          <p:spPr>
            <a:xfrm>
              <a:off x="17859" y="1807373"/>
              <a:ext cx="1588575" cy="371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b="1" sz="2000">
                  <a:solidFill>
                    <a:srgbClr val="0433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>
                <a:defRPr sz="1600"/>
              </a:pPr>
              <a:r>
                <a:rPr sz="2000"/>
                <a:t>LEGADOS</a:t>
              </a:r>
            </a:p>
          </p:txBody>
        </p:sp>
      </p:grpSp>
      <p:grpSp>
        <p:nvGrpSpPr>
          <p:cNvPr id="2426" name="Group 2426"/>
          <p:cNvGrpSpPr/>
          <p:nvPr/>
        </p:nvGrpSpPr>
        <p:grpSpPr>
          <a:xfrm>
            <a:off x="21998494" y="7845235"/>
            <a:ext cx="1765067" cy="2407521"/>
            <a:chOff x="0" y="0"/>
            <a:chExt cx="1765066" cy="2407519"/>
          </a:xfrm>
        </p:grpSpPr>
        <p:pic>
          <p:nvPicPr>
            <p:cNvPr id="2424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0" t="0" r="0" b="0"/>
            <a:stretch>
              <a:fillRect/>
            </a:stretch>
          </p:blipFill>
          <p:spPr>
            <a:xfrm>
              <a:off x="0" y="1817964"/>
              <a:ext cx="1621273" cy="589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5" name="pasted-image.tiff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1451" t="36" r="11" b="0"/>
            <a:stretch>
              <a:fillRect/>
            </a:stretch>
          </p:blipFill>
          <p:spPr>
            <a:xfrm>
              <a:off x="496229" y="-1"/>
              <a:ext cx="1268838" cy="1725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fill="norm" stroke="1" extrusionOk="0">
                  <a:moveTo>
                    <a:pt x="8613" y="0"/>
                  </a:moveTo>
                  <a:cubicBezTo>
                    <a:pt x="4221" y="9"/>
                    <a:pt x="1349" y="30"/>
                    <a:pt x="1312" y="75"/>
                  </a:cubicBezTo>
                  <a:cubicBezTo>
                    <a:pt x="1274" y="120"/>
                    <a:pt x="981" y="159"/>
                    <a:pt x="660" y="159"/>
                  </a:cubicBezTo>
                  <a:lnTo>
                    <a:pt x="74" y="159"/>
                  </a:lnTo>
                  <a:lnTo>
                    <a:pt x="74" y="1178"/>
                  </a:lnTo>
                  <a:cubicBezTo>
                    <a:pt x="74" y="1940"/>
                    <a:pt x="117" y="2240"/>
                    <a:pt x="243" y="2380"/>
                  </a:cubicBezTo>
                  <a:cubicBezTo>
                    <a:pt x="379" y="2532"/>
                    <a:pt x="390" y="2599"/>
                    <a:pt x="276" y="2733"/>
                  </a:cubicBezTo>
                  <a:cubicBezTo>
                    <a:pt x="105" y="2935"/>
                    <a:pt x="75" y="4778"/>
                    <a:pt x="243" y="4855"/>
                  </a:cubicBezTo>
                  <a:cubicBezTo>
                    <a:pt x="415" y="4933"/>
                    <a:pt x="379" y="5228"/>
                    <a:pt x="189" y="5282"/>
                  </a:cubicBezTo>
                  <a:cubicBezTo>
                    <a:pt x="56" y="5320"/>
                    <a:pt x="-6" y="5776"/>
                    <a:pt x="0" y="6251"/>
                  </a:cubicBezTo>
                  <a:cubicBezTo>
                    <a:pt x="7" y="6726"/>
                    <a:pt x="81" y="7214"/>
                    <a:pt x="216" y="7324"/>
                  </a:cubicBezTo>
                  <a:cubicBezTo>
                    <a:pt x="401" y="7476"/>
                    <a:pt x="401" y="7492"/>
                    <a:pt x="216" y="7593"/>
                  </a:cubicBezTo>
                  <a:cubicBezTo>
                    <a:pt x="75" y="7668"/>
                    <a:pt x="4" y="8144"/>
                    <a:pt x="0" y="8631"/>
                  </a:cubicBezTo>
                  <a:cubicBezTo>
                    <a:pt x="-3" y="9118"/>
                    <a:pt x="63" y="9615"/>
                    <a:pt x="202" y="9729"/>
                  </a:cubicBezTo>
                  <a:cubicBezTo>
                    <a:pt x="345" y="9845"/>
                    <a:pt x="363" y="9903"/>
                    <a:pt x="263" y="9993"/>
                  </a:cubicBezTo>
                  <a:cubicBezTo>
                    <a:pt x="168" y="10077"/>
                    <a:pt x="130" y="11108"/>
                    <a:pt x="135" y="13754"/>
                  </a:cubicBezTo>
                  <a:cubicBezTo>
                    <a:pt x="139" y="16035"/>
                    <a:pt x="102" y="17409"/>
                    <a:pt x="34" y="17426"/>
                  </a:cubicBezTo>
                  <a:cubicBezTo>
                    <a:pt x="-89" y="17456"/>
                    <a:pt x="309" y="17728"/>
                    <a:pt x="3378" y="19727"/>
                  </a:cubicBezTo>
                  <a:cubicBezTo>
                    <a:pt x="4571" y="20504"/>
                    <a:pt x="5762" y="21211"/>
                    <a:pt x="6022" y="21297"/>
                  </a:cubicBezTo>
                  <a:cubicBezTo>
                    <a:pt x="6282" y="21383"/>
                    <a:pt x="6569" y="21483"/>
                    <a:pt x="6661" y="21520"/>
                  </a:cubicBezTo>
                  <a:cubicBezTo>
                    <a:pt x="6754" y="21558"/>
                    <a:pt x="10132" y="21592"/>
                    <a:pt x="14170" y="21595"/>
                  </a:cubicBezTo>
                  <a:lnTo>
                    <a:pt x="21511" y="21600"/>
                  </a:lnTo>
                  <a:lnTo>
                    <a:pt x="21511" y="20547"/>
                  </a:lnTo>
                  <a:cubicBezTo>
                    <a:pt x="21511" y="19728"/>
                    <a:pt x="21474" y="19461"/>
                    <a:pt x="21343" y="19354"/>
                  </a:cubicBezTo>
                  <a:cubicBezTo>
                    <a:pt x="21195" y="19234"/>
                    <a:pt x="21177" y="18249"/>
                    <a:pt x="21195" y="11453"/>
                  </a:cubicBezTo>
                  <a:cubicBezTo>
                    <a:pt x="21206" y="7183"/>
                    <a:pt x="21214" y="3147"/>
                    <a:pt x="21215" y="2484"/>
                  </a:cubicBezTo>
                  <a:cubicBezTo>
                    <a:pt x="21216" y="1822"/>
                    <a:pt x="21194" y="1204"/>
                    <a:pt x="21161" y="1113"/>
                  </a:cubicBezTo>
                  <a:cubicBezTo>
                    <a:pt x="21120" y="999"/>
                    <a:pt x="20957" y="928"/>
                    <a:pt x="20656" y="884"/>
                  </a:cubicBezTo>
                  <a:cubicBezTo>
                    <a:pt x="19630" y="736"/>
                    <a:pt x="14417" y="159"/>
                    <a:pt x="14103" y="159"/>
                  </a:cubicBezTo>
                  <a:cubicBezTo>
                    <a:pt x="13914" y="159"/>
                    <a:pt x="13731" y="120"/>
                    <a:pt x="13693" y="75"/>
                  </a:cubicBezTo>
                  <a:cubicBezTo>
                    <a:pt x="13656" y="31"/>
                    <a:pt x="11644" y="9"/>
                    <a:pt x="8613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2429" name="Group 2429"/>
          <p:cNvGrpSpPr/>
          <p:nvPr/>
        </p:nvGrpSpPr>
        <p:grpSpPr>
          <a:xfrm>
            <a:off x="11745485" y="8949154"/>
            <a:ext cx="1013959" cy="774516"/>
            <a:chOff x="0" y="0"/>
            <a:chExt cx="1013957" cy="774515"/>
          </a:xfrm>
        </p:grpSpPr>
        <p:sp>
          <p:nvSpPr>
            <p:cNvPr id="2427" name="Shape 2427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FDS</a:t>
              </a:r>
            </a:p>
          </p:txBody>
        </p:sp>
      </p:grpSp>
      <p:grpSp>
        <p:nvGrpSpPr>
          <p:cNvPr id="2432" name="Group 2432"/>
          <p:cNvGrpSpPr/>
          <p:nvPr/>
        </p:nvGrpSpPr>
        <p:grpSpPr>
          <a:xfrm>
            <a:off x="10691218" y="8949154"/>
            <a:ext cx="1013959" cy="774516"/>
            <a:chOff x="0" y="0"/>
            <a:chExt cx="1013957" cy="774515"/>
          </a:xfrm>
        </p:grpSpPr>
        <p:sp>
          <p:nvSpPr>
            <p:cNvPr id="2430" name="Shape 2430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SFTP</a:t>
              </a:r>
            </a:p>
          </p:txBody>
        </p:sp>
      </p:grpSp>
      <p:grpSp>
        <p:nvGrpSpPr>
          <p:cNvPr id="2435" name="Group 2435"/>
          <p:cNvGrpSpPr/>
          <p:nvPr/>
        </p:nvGrpSpPr>
        <p:grpSpPr>
          <a:xfrm>
            <a:off x="9636950" y="8949154"/>
            <a:ext cx="1013959" cy="774516"/>
            <a:chOff x="0" y="0"/>
            <a:chExt cx="1013957" cy="774515"/>
          </a:xfrm>
        </p:grpSpPr>
        <p:sp>
          <p:nvSpPr>
            <p:cNvPr id="2433" name="Shape 2433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Web</a:t>
              </a:r>
            </a:p>
          </p:txBody>
        </p:sp>
      </p:grpSp>
      <p:grpSp>
        <p:nvGrpSpPr>
          <p:cNvPr id="2438" name="Group 2438"/>
          <p:cNvGrpSpPr/>
          <p:nvPr/>
        </p:nvGrpSpPr>
        <p:grpSpPr>
          <a:xfrm>
            <a:off x="12799753" y="8949154"/>
            <a:ext cx="1013958" cy="774516"/>
            <a:chOff x="0" y="0"/>
            <a:chExt cx="1013957" cy="774515"/>
          </a:xfrm>
        </p:grpSpPr>
        <p:sp>
          <p:nvSpPr>
            <p:cNvPr id="2436" name="Shape 2436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Odette</a:t>
              </a:r>
            </a:p>
          </p:txBody>
        </p:sp>
      </p:grpSp>
      <p:grpSp>
        <p:nvGrpSpPr>
          <p:cNvPr id="2441" name="Group 2441"/>
          <p:cNvGrpSpPr/>
          <p:nvPr/>
        </p:nvGrpSpPr>
        <p:grpSpPr>
          <a:xfrm>
            <a:off x="13854020" y="8949154"/>
            <a:ext cx="1013959" cy="774516"/>
            <a:chOff x="0" y="0"/>
            <a:chExt cx="1013957" cy="774515"/>
          </a:xfrm>
        </p:grpSpPr>
        <p:sp>
          <p:nvSpPr>
            <p:cNvPr id="2439" name="Shape 2439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2444" name="Group 2444"/>
          <p:cNvGrpSpPr/>
          <p:nvPr/>
        </p:nvGrpSpPr>
        <p:grpSpPr>
          <a:xfrm>
            <a:off x="14908287" y="8949154"/>
            <a:ext cx="1013959" cy="774516"/>
            <a:chOff x="0" y="0"/>
            <a:chExt cx="1013957" cy="774515"/>
          </a:xfrm>
        </p:grpSpPr>
        <p:sp>
          <p:nvSpPr>
            <p:cNvPr id="2442" name="Shape 2442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NFS</a:t>
              </a:r>
            </a:p>
          </p:txBody>
        </p:sp>
      </p:grpSp>
      <p:grpSp>
        <p:nvGrpSpPr>
          <p:cNvPr id="2447" name="Group 2447"/>
          <p:cNvGrpSpPr/>
          <p:nvPr/>
        </p:nvGrpSpPr>
        <p:grpSpPr>
          <a:xfrm>
            <a:off x="15962555" y="8949154"/>
            <a:ext cx="1013959" cy="774516"/>
            <a:chOff x="0" y="0"/>
            <a:chExt cx="1013957" cy="774515"/>
          </a:xfrm>
        </p:grpSpPr>
        <p:sp>
          <p:nvSpPr>
            <p:cNvPr id="2445" name="Shape 2445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SMB</a:t>
              </a:r>
            </a:p>
          </p:txBody>
        </p:sp>
      </p:grpSp>
      <p:grpSp>
        <p:nvGrpSpPr>
          <p:cNvPr id="2450" name="Group 2450"/>
          <p:cNvGrpSpPr/>
          <p:nvPr/>
        </p:nvGrpSpPr>
        <p:grpSpPr>
          <a:xfrm>
            <a:off x="8582683" y="8949154"/>
            <a:ext cx="1013959" cy="774516"/>
            <a:chOff x="0" y="0"/>
            <a:chExt cx="1013957" cy="774515"/>
          </a:xfrm>
        </p:grpSpPr>
        <p:sp>
          <p:nvSpPr>
            <p:cNvPr id="2448" name="Shape 2448"/>
            <p:cNvSpPr/>
            <p:nvPr/>
          </p:nvSpPr>
          <p:spPr>
            <a:xfrm>
              <a:off x="0" y="0"/>
              <a:ext cx="1013958" cy="7745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100458" tIns="100458" rIns="100458" bIns="100458" numCol="1" anchor="ctr">
              <a:noAutofit/>
            </a:bodyPr>
            <a:lstStyle/>
            <a:p>
              <a:pPr defTabSz="1155278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821" y="71889"/>
              <a:ext cx="925716" cy="6307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0458" tIns="100458" rIns="100458" bIns="100458" numCol="1" anchor="ctr">
              <a:noAutofit/>
            </a:bodyPr>
            <a:lstStyle>
              <a:lvl1pPr defTabSz="1155278">
                <a:defRPr b="1" i="1"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SCP</a:t>
              </a:r>
            </a:p>
          </p:txBody>
        </p:sp>
      </p:grpSp>
      <p:grpSp>
        <p:nvGrpSpPr>
          <p:cNvPr id="2465" name="Group 2465"/>
          <p:cNvGrpSpPr/>
          <p:nvPr/>
        </p:nvGrpSpPr>
        <p:grpSpPr>
          <a:xfrm>
            <a:off x="9585363" y="10192907"/>
            <a:ext cx="6430756" cy="415266"/>
            <a:chOff x="-82514" y="-12699"/>
            <a:chExt cx="6430754" cy="415265"/>
          </a:xfrm>
        </p:grpSpPr>
        <p:grpSp>
          <p:nvGrpSpPr>
            <p:cNvPr id="2457" name="Group 2457"/>
            <p:cNvGrpSpPr/>
            <p:nvPr/>
          </p:nvGrpSpPr>
          <p:grpSpPr>
            <a:xfrm>
              <a:off x="-82515" y="-12700"/>
              <a:ext cx="2077709" cy="415266"/>
              <a:chOff x="-82514" y="-12699"/>
              <a:chExt cx="2077707" cy="415265"/>
            </a:xfrm>
          </p:grpSpPr>
          <p:pic>
            <p:nvPicPr>
              <p:cNvPr id="2451" name=""/>
              <p:cNvPicPr>
                <a:picLocks noChangeAspect="0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 rot="16200000">
                <a:off x="-202684" y="117367"/>
                <a:ext cx="405368" cy="165030"/>
              </a:xfrm>
              <a:prstGeom prst="rect">
                <a:avLst/>
              </a:prstGeom>
              <a:effectLst/>
            </p:spPr>
          </p:pic>
          <p:pic>
            <p:nvPicPr>
              <p:cNvPr id="2453" name=""/>
              <p:cNvPicPr>
                <a:picLocks noChangeAspect="0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 rot="16200000">
                <a:off x="1709995" y="117367"/>
                <a:ext cx="405368" cy="165030"/>
              </a:xfrm>
              <a:prstGeom prst="rect">
                <a:avLst/>
              </a:prstGeom>
              <a:effectLst/>
            </p:spPr>
          </p:pic>
          <p:pic>
            <p:nvPicPr>
              <p:cNvPr id="2455" name=""/>
              <p:cNvPicPr>
                <a:picLocks noChangeAspect="0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 rot="16200000">
                <a:off x="765903" y="107469"/>
                <a:ext cx="405369" cy="16503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464" name="Group 2464"/>
            <p:cNvGrpSpPr/>
            <p:nvPr/>
          </p:nvGrpSpPr>
          <p:grpSpPr>
            <a:xfrm>
              <a:off x="4270532" y="-12700"/>
              <a:ext cx="2077709" cy="415266"/>
              <a:chOff x="-82514" y="-12699"/>
              <a:chExt cx="2077707" cy="415265"/>
            </a:xfrm>
          </p:grpSpPr>
          <p:pic>
            <p:nvPicPr>
              <p:cNvPr id="2458" name=""/>
              <p:cNvPicPr>
                <a:picLocks noChangeAspect="0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 rot="16200000">
                <a:off x="-202684" y="117367"/>
                <a:ext cx="405368" cy="165030"/>
              </a:xfrm>
              <a:prstGeom prst="rect">
                <a:avLst/>
              </a:prstGeom>
              <a:effectLst/>
            </p:spPr>
          </p:pic>
          <p:pic>
            <p:nvPicPr>
              <p:cNvPr id="2460" name=""/>
              <p:cNvPicPr>
                <a:picLocks noChangeAspect="0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 rot="16200000">
                <a:off x="1709995" y="117367"/>
                <a:ext cx="405368" cy="165030"/>
              </a:xfrm>
              <a:prstGeom prst="rect">
                <a:avLst/>
              </a:prstGeom>
              <a:effectLst/>
            </p:spPr>
          </p:pic>
          <p:pic>
            <p:nvPicPr>
              <p:cNvPr id="2462" name=""/>
              <p:cNvPicPr>
                <a:picLocks noChangeAspect="0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 rot="16200000">
                <a:off x="765903" y="107469"/>
                <a:ext cx="405369" cy="16503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472" name="Group 2472"/>
          <p:cNvGrpSpPr/>
          <p:nvPr/>
        </p:nvGrpSpPr>
        <p:grpSpPr>
          <a:xfrm rot="5392482">
            <a:off x="6855099" y="12047341"/>
            <a:ext cx="2216372" cy="435160"/>
            <a:chOff x="-82533" y="-12749"/>
            <a:chExt cx="2216371" cy="435159"/>
          </a:xfrm>
        </p:grpSpPr>
        <p:pic>
          <p:nvPicPr>
            <p:cNvPr id="2466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 rot="16200154">
              <a:off x="-212362" y="127539"/>
              <a:ext cx="424705" cy="165030"/>
            </a:xfrm>
            <a:prstGeom prst="rect">
              <a:avLst/>
            </a:prstGeom>
            <a:effectLst/>
          </p:spPr>
        </p:pic>
        <p:pic>
          <p:nvPicPr>
            <p:cNvPr id="2468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 rot="16200154">
              <a:off x="1838961" y="127449"/>
              <a:ext cx="424705" cy="165030"/>
            </a:xfrm>
            <a:prstGeom prst="rect">
              <a:avLst/>
            </a:prstGeom>
            <a:effectLst/>
          </p:spPr>
        </p:pic>
        <p:pic>
          <p:nvPicPr>
            <p:cNvPr id="2470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 rot="16200154">
              <a:off x="826436" y="117091"/>
              <a:ext cx="424705" cy="165030"/>
            </a:xfrm>
            <a:prstGeom prst="rect">
              <a:avLst/>
            </a:prstGeom>
            <a:effectLst/>
          </p:spPr>
        </p:pic>
      </p:grpSp>
      <p:grpSp>
        <p:nvGrpSpPr>
          <p:cNvPr id="2479" name="Group 2479"/>
          <p:cNvGrpSpPr/>
          <p:nvPr/>
        </p:nvGrpSpPr>
        <p:grpSpPr>
          <a:xfrm rot="5392482">
            <a:off x="16793964" y="12079032"/>
            <a:ext cx="2216373" cy="435160"/>
            <a:chOff x="-82533" y="-12749"/>
            <a:chExt cx="2216371" cy="435159"/>
          </a:xfrm>
        </p:grpSpPr>
        <p:pic>
          <p:nvPicPr>
            <p:cNvPr id="2473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 rot="16200154">
              <a:off x="-212362" y="127539"/>
              <a:ext cx="424705" cy="165030"/>
            </a:xfrm>
            <a:prstGeom prst="rect">
              <a:avLst/>
            </a:prstGeom>
            <a:effectLst/>
          </p:spPr>
        </p:pic>
        <p:pic>
          <p:nvPicPr>
            <p:cNvPr id="2475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 rot="16200154">
              <a:off x="1838961" y="127449"/>
              <a:ext cx="424705" cy="165030"/>
            </a:xfrm>
            <a:prstGeom prst="rect">
              <a:avLst/>
            </a:prstGeom>
            <a:effectLst/>
          </p:spPr>
        </p:pic>
        <p:pic>
          <p:nvPicPr>
            <p:cNvPr id="2477" name="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 rot="16200154">
              <a:off x="826436" y="117091"/>
              <a:ext cx="424705" cy="165030"/>
            </a:xfrm>
            <a:prstGeom prst="rect">
              <a:avLst/>
            </a:prstGeom>
            <a:effectLst/>
          </p:spPr>
        </p:pic>
      </p:grpSp>
      <p:grpSp>
        <p:nvGrpSpPr>
          <p:cNvPr id="2488" name="Group 2488"/>
          <p:cNvGrpSpPr/>
          <p:nvPr/>
        </p:nvGrpSpPr>
        <p:grpSpPr>
          <a:xfrm>
            <a:off x="14652679" y="10785764"/>
            <a:ext cx="2950101" cy="2817208"/>
            <a:chOff x="-6507" y="0"/>
            <a:chExt cx="2950099" cy="2817206"/>
          </a:xfrm>
        </p:grpSpPr>
        <p:grpSp>
          <p:nvGrpSpPr>
            <p:cNvPr id="2483" name="Group 2483"/>
            <p:cNvGrpSpPr/>
            <p:nvPr/>
          </p:nvGrpSpPr>
          <p:grpSpPr>
            <a:xfrm>
              <a:off x="567230" y="623623"/>
              <a:ext cx="1888304" cy="1667765"/>
              <a:chOff x="0" y="75472"/>
              <a:chExt cx="1888303" cy="1667764"/>
            </a:xfrm>
          </p:grpSpPr>
          <p:pic>
            <p:nvPicPr>
              <p:cNvPr id="2480" name="image75.png" descr="Misc Database icon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7202" t="0" r="7202" b="0"/>
              <a:stretch>
                <a:fillRect/>
              </a:stretch>
            </p:blipFill>
            <p:spPr>
              <a:xfrm>
                <a:off x="428962" y="75472"/>
                <a:ext cx="1459342" cy="93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  <a:reflection blurRad="0" stA="51397" stPos="0" endA="0" endPos="40000" dist="0" dir="5400000" fadeDir="5400000" sx="100000" sy="-100000" kx="0" ky="0" algn="bl" rotWithShape="0"/>
              </a:effectLst>
            </p:spPr>
          </p:pic>
          <p:pic>
            <p:nvPicPr>
              <p:cNvPr id="2481" name="image75.png" descr="Misc Database icon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7202" t="0" r="7202" b="0"/>
              <a:stretch>
                <a:fillRect/>
              </a:stretch>
            </p:blipFill>
            <p:spPr>
              <a:xfrm>
                <a:off x="211076" y="415778"/>
                <a:ext cx="1459342" cy="93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  <a:reflection blurRad="0" stA="51397" stPos="0" endA="0" endPos="40000" dist="0" dir="5400000" fadeDir="5400000" sx="100000" sy="-100000" kx="0" ky="0" algn="bl" rotWithShape="0"/>
              </a:effectLst>
            </p:spPr>
          </p:pic>
          <p:pic>
            <p:nvPicPr>
              <p:cNvPr id="2482" name="image75.png" descr="Misc Database icon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7202" t="0" r="7202" b="0"/>
              <a:stretch>
                <a:fillRect/>
              </a:stretch>
            </p:blipFill>
            <p:spPr>
              <a:xfrm>
                <a:off x="0" y="810350"/>
                <a:ext cx="1459342" cy="93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  <a:reflection blurRad="0" stA="51397" stPos="0" endA="0" endPos="40000" dist="0" dir="5400000" fadeDir="5400000" sx="100000" sy="-100000" kx="0" ky="0" algn="bl" rotWithShape="0"/>
              </a:effectLst>
            </p:spPr>
          </p:pic>
        </p:grpSp>
        <p:grpSp>
          <p:nvGrpSpPr>
            <p:cNvPr id="2487" name="Group 2487"/>
            <p:cNvGrpSpPr/>
            <p:nvPr/>
          </p:nvGrpSpPr>
          <p:grpSpPr>
            <a:xfrm>
              <a:off x="-6508" y="0"/>
              <a:ext cx="2950100" cy="2817207"/>
              <a:chOff x="-10027" y="-43652"/>
              <a:chExt cx="2950099" cy="2817206"/>
            </a:xfrm>
          </p:grpSpPr>
          <p:pic>
            <p:nvPicPr>
              <p:cNvPr id="2484" name=""/>
              <p:cNvPicPr>
                <a:picLocks noChangeAspect="0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 rot="5483399">
                <a:off x="197548" y="26678"/>
                <a:ext cx="2534949" cy="2889460"/>
              </a:xfrm>
              <a:prstGeom prst="rect">
                <a:avLst/>
              </a:prstGeom>
              <a:effectLst/>
            </p:spPr>
          </p:pic>
          <p:sp>
            <p:nvSpPr>
              <p:cNvPr id="2486" name="Shape 2486"/>
              <p:cNvSpPr/>
              <p:nvPr/>
            </p:nvSpPr>
            <p:spPr>
              <a:xfrm>
                <a:off x="616241" y="-43653"/>
                <a:ext cx="1658764" cy="395057"/>
              </a:xfrm>
              <a:prstGeom prst="rect">
                <a:avLst/>
              </a:prstGeom>
              <a:blipFill rotWithShape="1">
                <a:blip r:embed="rId2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b="1" i="1" sz="21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Database</a:t>
                </a:r>
              </a:p>
            </p:txBody>
          </p:sp>
        </p:grpSp>
      </p:grpSp>
      <p:grpSp>
        <p:nvGrpSpPr>
          <p:cNvPr id="2491" name="Group 2491"/>
          <p:cNvGrpSpPr/>
          <p:nvPr/>
        </p:nvGrpSpPr>
        <p:grpSpPr>
          <a:xfrm>
            <a:off x="3270496" y="1553178"/>
            <a:ext cx="2852101" cy="1854849"/>
            <a:chOff x="0" y="0"/>
            <a:chExt cx="2852099" cy="1854848"/>
          </a:xfrm>
        </p:grpSpPr>
        <p:pic>
          <p:nvPicPr>
            <p:cNvPr id="2489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rcRect l="0" t="0" r="59685" b="0"/>
            <a:stretch>
              <a:fillRect/>
            </a:stretch>
          </p:blipFill>
          <p:spPr>
            <a:xfrm>
              <a:off x="208557" y="505550"/>
              <a:ext cx="2434974" cy="1349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0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rcRect l="40917" t="0" r="0" b="0"/>
            <a:stretch>
              <a:fillRect/>
            </a:stretch>
          </p:blipFill>
          <p:spPr>
            <a:xfrm>
              <a:off x="0" y="0"/>
              <a:ext cx="2852100" cy="1078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2" name="pasted-image.tiff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22718141" y="5929620"/>
            <a:ext cx="1298079" cy="1667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3" name="image93.png"/>
          <p:cNvPicPr>
            <a:picLocks noChangeAspect="1"/>
          </p:cNvPicPr>
          <p:nvPr/>
        </p:nvPicPr>
        <p:blipFill>
          <a:blip r:embed="rId24">
            <a:extLst/>
          </a:blip>
          <a:srcRect l="20833" t="0" r="20833" b="0"/>
          <a:stretch>
            <a:fillRect/>
          </a:stretch>
        </p:blipFill>
        <p:spPr>
          <a:xfrm>
            <a:off x="9232052" y="11237417"/>
            <a:ext cx="1621416" cy="14551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6" name="Group 2496"/>
          <p:cNvGrpSpPr/>
          <p:nvPr/>
        </p:nvGrpSpPr>
        <p:grpSpPr>
          <a:xfrm>
            <a:off x="8582683" y="11238804"/>
            <a:ext cx="1621274" cy="2303647"/>
            <a:chOff x="0" y="0"/>
            <a:chExt cx="1621272" cy="2303645"/>
          </a:xfrm>
        </p:grpSpPr>
        <p:pic>
          <p:nvPicPr>
            <p:cNvPr id="2494" name="pasted-image.tiff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1451" t="36" r="11" b="0"/>
            <a:stretch>
              <a:fillRect/>
            </a:stretch>
          </p:blipFill>
          <p:spPr>
            <a:xfrm>
              <a:off x="130361" y="-1"/>
              <a:ext cx="1268838" cy="1725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fill="norm" stroke="1" extrusionOk="0">
                  <a:moveTo>
                    <a:pt x="8613" y="0"/>
                  </a:moveTo>
                  <a:cubicBezTo>
                    <a:pt x="4221" y="9"/>
                    <a:pt x="1349" y="30"/>
                    <a:pt x="1312" y="75"/>
                  </a:cubicBezTo>
                  <a:cubicBezTo>
                    <a:pt x="1274" y="120"/>
                    <a:pt x="981" y="159"/>
                    <a:pt x="660" y="159"/>
                  </a:cubicBezTo>
                  <a:lnTo>
                    <a:pt x="74" y="159"/>
                  </a:lnTo>
                  <a:lnTo>
                    <a:pt x="74" y="1178"/>
                  </a:lnTo>
                  <a:cubicBezTo>
                    <a:pt x="74" y="1940"/>
                    <a:pt x="117" y="2240"/>
                    <a:pt x="243" y="2380"/>
                  </a:cubicBezTo>
                  <a:cubicBezTo>
                    <a:pt x="379" y="2532"/>
                    <a:pt x="390" y="2599"/>
                    <a:pt x="276" y="2733"/>
                  </a:cubicBezTo>
                  <a:cubicBezTo>
                    <a:pt x="105" y="2935"/>
                    <a:pt x="75" y="4778"/>
                    <a:pt x="243" y="4855"/>
                  </a:cubicBezTo>
                  <a:cubicBezTo>
                    <a:pt x="415" y="4933"/>
                    <a:pt x="379" y="5228"/>
                    <a:pt x="189" y="5282"/>
                  </a:cubicBezTo>
                  <a:cubicBezTo>
                    <a:pt x="56" y="5320"/>
                    <a:pt x="-6" y="5776"/>
                    <a:pt x="0" y="6251"/>
                  </a:cubicBezTo>
                  <a:cubicBezTo>
                    <a:pt x="7" y="6726"/>
                    <a:pt x="81" y="7214"/>
                    <a:pt x="216" y="7324"/>
                  </a:cubicBezTo>
                  <a:cubicBezTo>
                    <a:pt x="401" y="7476"/>
                    <a:pt x="401" y="7492"/>
                    <a:pt x="216" y="7593"/>
                  </a:cubicBezTo>
                  <a:cubicBezTo>
                    <a:pt x="75" y="7668"/>
                    <a:pt x="4" y="8144"/>
                    <a:pt x="0" y="8631"/>
                  </a:cubicBezTo>
                  <a:cubicBezTo>
                    <a:pt x="-3" y="9118"/>
                    <a:pt x="63" y="9615"/>
                    <a:pt x="202" y="9729"/>
                  </a:cubicBezTo>
                  <a:cubicBezTo>
                    <a:pt x="345" y="9845"/>
                    <a:pt x="363" y="9903"/>
                    <a:pt x="263" y="9993"/>
                  </a:cubicBezTo>
                  <a:cubicBezTo>
                    <a:pt x="168" y="10077"/>
                    <a:pt x="130" y="11108"/>
                    <a:pt x="135" y="13754"/>
                  </a:cubicBezTo>
                  <a:cubicBezTo>
                    <a:pt x="139" y="16035"/>
                    <a:pt x="102" y="17409"/>
                    <a:pt x="34" y="17426"/>
                  </a:cubicBezTo>
                  <a:cubicBezTo>
                    <a:pt x="-89" y="17456"/>
                    <a:pt x="309" y="17728"/>
                    <a:pt x="3378" y="19727"/>
                  </a:cubicBezTo>
                  <a:cubicBezTo>
                    <a:pt x="4571" y="20504"/>
                    <a:pt x="5762" y="21211"/>
                    <a:pt x="6022" y="21297"/>
                  </a:cubicBezTo>
                  <a:cubicBezTo>
                    <a:pt x="6282" y="21383"/>
                    <a:pt x="6569" y="21483"/>
                    <a:pt x="6661" y="21520"/>
                  </a:cubicBezTo>
                  <a:cubicBezTo>
                    <a:pt x="6754" y="21558"/>
                    <a:pt x="10132" y="21592"/>
                    <a:pt x="14170" y="21595"/>
                  </a:cubicBezTo>
                  <a:lnTo>
                    <a:pt x="21511" y="21600"/>
                  </a:lnTo>
                  <a:lnTo>
                    <a:pt x="21511" y="20547"/>
                  </a:lnTo>
                  <a:cubicBezTo>
                    <a:pt x="21511" y="19728"/>
                    <a:pt x="21474" y="19461"/>
                    <a:pt x="21343" y="19354"/>
                  </a:cubicBezTo>
                  <a:cubicBezTo>
                    <a:pt x="21195" y="19234"/>
                    <a:pt x="21177" y="18249"/>
                    <a:pt x="21195" y="11453"/>
                  </a:cubicBezTo>
                  <a:cubicBezTo>
                    <a:pt x="21206" y="7183"/>
                    <a:pt x="21214" y="3147"/>
                    <a:pt x="21215" y="2484"/>
                  </a:cubicBezTo>
                  <a:cubicBezTo>
                    <a:pt x="21216" y="1822"/>
                    <a:pt x="21194" y="1204"/>
                    <a:pt x="21161" y="1113"/>
                  </a:cubicBezTo>
                  <a:cubicBezTo>
                    <a:pt x="21120" y="999"/>
                    <a:pt x="20957" y="928"/>
                    <a:pt x="20656" y="884"/>
                  </a:cubicBezTo>
                  <a:cubicBezTo>
                    <a:pt x="19630" y="736"/>
                    <a:pt x="14417" y="159"/>
                    <a:pt x="14103" y="159"/>
                  </a:cubicBezTo>
                  <a:cubicBezTo>
                    <a:pt x="13914" y="159"/>
                    <a:pt x="13731" y="120"/>
                    <a:pt x="13693" y="75"/>
                  </a:cubicBezTo>
                  <a:cubicBezTo>
                    <a:pt x="13656" y="31"/>
                    <a:pt x="11644" y="9"/>
                    <a:pt x="8613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495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0" t="0" r="0" b="0"/>
            <a:stretch>
              <a:fillRect/>
            </a:stretch>
          </p:blipFill>
          <p:spPr>
            <a:xfrm>
              <a:off x="0" y="1714089"/>
              <a:ext cx="1621273" cy="5895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7" name="serpro_230_150_95.jp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911670" y="5538060"/>
            <a:ext cx="1777040" cy="1158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8" name="Unknown-1.jpg"/>
          <p:cNvPicPr>
            <a:picLocks noChangeAspect="1"/>
          </p:cNvPicPr>
          <p:nvPr/>
        </p:nvPicPr>
        <p:blipFill>
          <a:blip r:embed="rId26">
            <a:extLst/>
          </a:blip>
          <a:srcRect l="0" t="9941" r="3" b="10"/>
          <a:stretch>
            <a:fillRect/>
          </a:stretch>
        </p:blipFill>
        <p:spPr>
          <a:xfrm>
            <a:off x="8431769" y="2901379"/>
            <a:ext cx="900908" cy="973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4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48"/>
                </a:lnTo>
                <a:lnTo>
                  <a:pt x="21600" y="106"/>
                </a:lnTo>
                <a:lnTo>
                  <a:pt x="11989" y="132"/>
                </a:lnTo>
                <a:cubicBezTo>
                  <a:pt x="6701" y="147"/>
                  <a:pt x="1841" y="122"/>
                  <a:pt x="1189" y="79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501" name="Group 2501"/>
          <p:cNvGrpSpPr/>
          <p:nvPr/>
        </p:nvGrpSpPr>
        <p:grpSpPr>
          <a:xfrm>
            <a:off x="18572038" y="6105736"/>
            <a:ext cx="1304257" cy="1966989"/>
            <a:chOff x="66208" y="405524"/>
            <a:chExt cx="1304255" cy="1966987"/>
          </a:xfrm>
        </p:grpSpPr>
        <p:pic>
          <p:nvPicPr>
            <p:cNvPr id="2499" name="img_bancos.png"/>
            <p:cNvPicPr>
              <a:picLocks noChangeAspect="1"/>
            </p:cNvPicPr>
            <p:nvPr/>
          </p:nvPicPr>
          <p:blipFill>
            <a:blip r:embed="rId27">
              <a:extLst/>
            </a:blip>
            <a:srcRect l="0" t="0" r="0" b="0"/>
            <a:stretch>
              <a:fillRect/>
            </a:stretch>
          </p:blipFill>
          <p:spPr>
            <a:xfrm>
              <a:off x="157008" y="405524"/>
              <a:ext cx="1122657" cy="12053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0" name="Shape 2500"/>
            <p:cNvSpPr/>
            <p:nvPr/>
          </p:nvSpPr>
          <p:spPr>
            <a:xfrm>
              <a:off x="66208" y="1614977"/>
              <a:ext cx="1304257" cy="757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r>
                <a:t>Outros</a:t>
              </a:r>
            </a:p>
            <a:p>
              <a:pPr defTabSz="584200">
                <a:defRPr sz="2200">
                  <a:solidFill>
                    <a:srgbClr val="6F6A5A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r>
                <a:t>Bancos</a:t>
              </a:r>
            </a:p>
          </p:txBody>
        </p:sp>
      </p:grpSp>
      <p:pic>
        <p:nvPicPr>
          <p:cNvPr id="2502" name="pasted-image.jpg"/>
          <p:cNvPicPr>
            <a:picLocks noChangeAspect="1"/>
          </p:cNvPicPr>
          <p:nvPr/>
        </p:nvPicPr>
        <p:blipFill>
          <a:blip r:embed="rId28">
            <a:extLst/>
          </a:blip>
          <a:srcRect l="3205" t="11107" r="3306" b="14661"/>
          <a:stretch>
            <a:fillRect/>
          </a:stretch>
        </p:blipFill>
        <p:spPr>
          <a:xfrm>
            <a:off x="470097" y="1462171"/>
            <a:ext cx="1616437" cy="1283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388" fill="norm" stroke="1" extrusionOk="0">
                <a:moveTo>
                  <a:pt x="13449" y="3"/>
                </a:moveTo>
                <a:cubicBezTo>
                  <a:pt x="12322" y="-25"/>
                  <a:pt x="11120" y="148"/>
                  <a:pt x="10136" y="525"/>
                </a:cubicBezTo>
                <a:cubicBezTo>
                  <a:pt x="8519" y="1146"/>
                  <a:pt x="8595" y="1374"/>
                  <a:pt x="10289" y="982"/>
                </a:cubicBezTo>
                <a:cubicBezTo>
                  <a:pt x="12994" y="356"/>
                  <a:pt x="15382" y="1580"/>
                  <a:pt x="16292" y="4064"/>
                </a:cubicBezTo>
                <a:cubicBezTo>
                  <a:pt x="16803" y="5458"/>
                  <a:pt x="16815" y="5472"/>
                  <a:pt x="17846" y="5472"/>
                </a:cubicBezTo>
                <a:lnTo>
                  <a:pt x="18887" y="5472"/>
                </a:lnTo>
                <a:lnTo>
                  <a:pt x="18670" y="4288"/>
                </a:lnTo>
                <a:cubicBezTo>
                  <a:pt x="18381" y="2677"/>
                  <a:pt x="17588" y="1457"/>
                  <a:pt x="16313" y="678"/>
                </a:cubicBezTo>
                <a:cubicBezTo>
                  <a:pt x="15628" y="259"/>
                  <a:pt x="14576" y="31"/>
                  <a:pt x="13449" y="3"/>
                </a:cubicBezTo>
                <a:close/>
                <a:moveTo>
                  <a:pt x="11145" y="5472"/>
                </a:moveTo>
                <a:cubicBezTo>
                  <a:pt x="9983" y="5475"/>
                  <a:pt x="8115" y="6441"/>
                  <a:pt x="7446" y="7384"/>
                </a:cubicBezTo>
                <a:cubicBezTo>
                  <a:pt x="6929" y="8110"/>
                  <a:pt x="6590" y="7913"/>
                  <a:pt x="6775" y="6993"/>
                </a:cubicBezTo>
                <a:lnTo>
                  <a:pt x="6912" y="6312"/>
                </a:lnTo>
                <a:lnTo>
                  <a:pt x="3535" y="6312"/>
                </a:lnTo>
                <a:lnTo>
                  <a:pt x="158" y="6312"/>
                </a:lnTo>
                <a:lnTo>
                  <a:pt x="158" y="6987"/>
                </a:lnTo>
                <a:cubicBezTo>
                  <a:pt x="158" y="7359"/>
                  <a:pt x="98" y="7857"/>
                  <a:pt x="26" y="8091"/>
                </a:cubicBezTo>
                <a:cubicBezTo>
                  <a:pt x="-76" y="8424"/>
                  <a:pt x="107" y="8532"/>
                  <a:pt x="866" y="8600"/>
                </a:cubicBezTo>
                <a:lnTo>
                  <a:pt x="1834" y="8686"/>
                </a:lnTo>
                <a:lnTo>
                  <a:pt x="1749" y="11980"/>
                </a:lnTo>
                <a:cubicBezTo>
                  <a:pt x="1693" y="14162"/>
                  <a:pt x="1764" y="15719"/>
                  <a:pt x="1960" y="16596"/>
                </a:cubicBezTo>
                <a:cubicBezTo>
                  <a:pt x="2360" y="18383"/>
                  <a:pt x="3966" y="20393"/>
                  <a:pt x="5443" y="20961"/>
                </a:cubicBezTo>
                <a:cubicBezTo>
                  <a:pt x="7041" y="21575"/>
                  <a:pt x="9445" y="21521"/>
                  <a:pt x="11219" y="20835"/>
                </a:cubicBezTo>
                <a:cubicBezTo>
                  <a:pt x="12722" y="20254"/>
                  <a:pt x="13205" y="19784"/>
                  <a:pt x="11769" y="20300"/>
                </a:cubicBezTo>
                <a:cubicBezTo>
                  <a:pt x="10778" y="20655"/>
                  <a:pt x="8986" y="20649"/>
                  <a:pt x="7943" y="20286"/>
                </a:cubicBezTo>
                <a:cubicBezTo>
                  <a:pt x="6639" y="19833"/>
                  <a:pt x="5019" y="18321"/>
                  <a:pt x="4444" y="17013"/>
                </a:cubicBezTo>
                <a:cubicBezTo>
                  <a:pt x="4157" y="16360"/>
                  <a:pt x="3869" y="15137"/>
                  <a:pt x="3799" y="14295"/>
                </a:cubicBezTo>
                <a:cubicBezTo>
                  <a:pt x="3668" y="12700"/>
                  <a:pt x="4051" y="9504"/>
                  <a:pt x="4449" y="8898"/>
                </a:cubicBezTo>
                <a:cubicBezTo>
                  <a:pt x="4698" y="8519"/>
                  <a:pt x="6321" y="8415"/>
                  <a:pt x="6495" y="8766"/>
                </a:cubicBezTo>
                <a:cubicBezTo>
                  <a:pt x="6553" y="8884"/>
                  <a:pt x="6490" y="9568"/>
                  <a:pt x="6357" y="10293"/>
                </a:cubicBezTo>
                <a:cubicBezTo>
                  <a:pt x="5756" y="13578"/>
                  <a:pt x="7644" y="16372"/>
                  <a:pt x="10463" y="16378"/>
                </a:cubicBezTo>
                <a:cubicBezTo>
                  <a:pt x="11502" y="16380"/>
                  <a:pt x="12672" y="15870"/>
                  <a:pt x="12672" y="15412"/>
                </a:cubicBezTo>
                <a:cubicBezTo>
                  <a:pt x="12672" y="15216"/>
                  <a:pt x="12736" y="14647"/>
                  <a:pt x="12815" y="14156"/>
                </a:cubicBezTo>
                <a:lnTo>
                  <a:pt x="12958" y="13263"/>
                </a:lnTo>
                <a:lnTo>
                  <a:pt x="12202" y="13845"/>
                </a:lnTo>
                <a:cubicBezTo>
                  <a:pt x="11220" y="14594"/>
                  <a:pt x="10463" y="14577"/>
                  <a:pt x="9523" y="13785"/>
                </a:cubicBezTo>
                <a:cubicBezTo>
                  <a:pt x="8065" y="12558"/>
                  <a:pt x="7852" y="10566"/>
                  <a:pt x="8999" y="8858"/>
                </a:cubicBezTo>
                <a:cubicBezTo>
                  <a:pt x="9876" y="7555"/>
                  <a:pt x="11219" y="7162"/>
                  <a:pt x="12508" y="7840"/>
                </a:cubicBezTo>
                <a:cubicBezTo>
                  <a:pt x="12843" y="8016"/>
                  <a:pt x="12900" y="7885"/>
                  <a:pt x="12900" y="6927"/>
                </a:cubicBezTo>
                <a:cubicBezTo>
                  <a:pt x="12900" y="5638"/>
                  <a:pt x="12691" y="5468"/>
                  <a:pt x="11145" y="5472"/>
                </a:cubicBezTo>
                <a:close/>
                <a:moveTo>
                  <a:pt x="13845" y="6312"/>
                </a:moveTo>
                <a:lnTo>
                  <a:pt x="13687" y="9176"/>
                </a:lnTo>
                <a:cubicBezTo>
                  <a:pt x="13483" y="12945"/>
                  <a:pt x="13880" y="14271"/>
                  <a:pt x="15468" y="15148"/>
                </a:cubicBezTo>
                <a:cubicBezTo>
                  <a:pt x="16373" y="15648"/>
                  <a:pt x="17657" y="15633"/>
                  <a:pt x="18660" y="15108"/>
                </a:cubicBezTo>
                <a:cubicBezTo>
                  <a:pt x="20448" y="14173"/>
                  <a:pt x="21068" y="12730"/>
                  <a:pt x="21339" y="8898"/>
                </a:cubicBezTo>
                <a:lnTo>
                  <a:pt x="21524" y="6312"/>
                </a:lnTo>
                <a:lnTo>
                  <a:pt x="20462" y="6312"/>
                </a:lnTo>
                <a:cubicBezTo>
                  <a:pt x="19266" y="6312"/>
                  <a:pt x="19307" y="6201"/>
                  <a:pt x="19067" y="9804"/>
                </a:cubicBezTo>
                <a:cubicBezTo>
                  <a:pt x="18971" y="11232"/>
                  <a:pt x="18852" y="11603"/>
                  <a:pt x="18269" y="12258"/>
                </a:cubicBezTo>
                <a:cubicBezTo>
                  <a:pt x="17441" y="13186"/>
                  <a:pt x="17164" y="13207"/>
                  <a:pt x="16361" y="12416"/>
                </a:cubicBezTo>
                <a:lnTo>
                  <a:pt x="15743" y="11808"/>
                </a:lnTo>
                <a:lnTo>
                  <a:pt x="15896" y="9057"/>
                </a:lnTo>
                <a:lnTo>
                  <a:pt x="16049" y="6312"/>
                </a:lnTo>
                <a:lnTo>
                  <a:pt x="14945" y="6312"/>
                </a:lnTo>
                <a:lnTo>
                  <a:pt x="13845" y="631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503" name="pasted-image.jpg"/>
          <p:cNvPicPr>
            <a:picLocks noChangeAspect="1"/>
          </p:cNvPicPr>
          <p:nvPr/>
        </p:nvPicPr>
        <p:blipFill>
          <a:blip r:embed="rId29">
            <a:extLst/>
          </a:blip>
          <a:srcRect l="0" t="11520" r="0" b="11520"/>
          <a:stretch>
            <a:fillRect/>
          </a:stretch>
        </p:blipFill>
        <p:spPr>
          <a:xfrm>
            <a:off x="21410229" y="1348918"/>
            <a:ext cx="2610564" cy="1852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4" name="pasted-image.png"/>
          <p:cNvPicPr>
            <a:picLocks noChangeAspect="1"/>
          </p:cNvPicPr>
          <p:nvPr/>
        </p:nvPicPr>
        <p:blipFill>
          <a:blip r:embed="rId30">
            <a:extLst/>
          </a:blip>
          <a:srcRect l="19376" t="17270" r="19376" b="21789"/>
          <a:stretch>
            <a:fillRect/>
          </a:stretch>
        </p:blipFill>
        <p:spPr>
          <a:xfrm>
            <a:off x="20133743" y="6778037"/>
            <a:ext cx="2004904" cy="1227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5" name="pasted-image.jpg"/>
          <p:cNvPicPr>
            <a:picLocks noChangeAspect="1"/>
          </p:cNvPicPr>
          <p:nvPr/>
        </p:nvPicPr>
        <p:blipFill>
          <a:blip r:embed="rId31">
            <a:extLst/>
          </a:blip>
          <a:srcRect l="4102" t="6164" r="4276" b="7470"/>
          <a:stretch>
            <a:fillRect/>
          </a:stretch>
        </p:blipFill>
        <p:spPr>
          <a:xfrm>
            <a:off x="16498287" y="3944066"/>
            <a:ext cx="2004919" cy="1415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2" h="21435" fill="norm" stroke="1" extrusionOk="0">
                <a:moveTo>
                  <a:pt x="8128" y="0"/>
                </a:moveTo>
                <a:cubicBezTo>
                  <a:pt x="8109" y="0"/>
                  <a:pt x="8283" y="785"/>
                  <a:pt x="8511" y="1743"/>
                </a:cubicBezTo>
                <a:cubicBezTo>
                  <a:pt x="8740" y="2700"/>
                  <a:pt x="8896" y="3585"/>
                  <a:pt x="8861" y="3714"/>
                </a:cubicBezTo>
                <a:cubicBezTo>
                  <a:pt x="8809" y="3904"/>
                  <a:pt x="8536" y="3927"/>
                  <a:pt x="7411" y="3828"/>
                </a:cubicBezTo>
                <a:cubicBezTo>
                  <a:pt x="6650" y="3761"/>
                  <a:pt x="6030" y="3749"/>
                  <a:pt x="6030" y="3798"/>
                </a:cubicBezTo>
                <a:cubicBezTo>
                  <a:pt x="6030" y="3846"/>
                  <a:pt x="6334" y="4507"/>
                  <a:pt x="6708" y="5270"/>
                </a:cubicBezTo>
                <a:cubicBezTo>
                  <a:pt x="7508" y="6908"/>
                  <a:pt x="7499" y="6936"/>
                  <a:pt x="6149" y="7367"/>
                </a:cubicBezTo>
                <a:cubicBezTo>
                  <a:pt x="5074" y="7711"/>
                  <a:pt x="4789" y="7916"/>
                  <a:pt x="5062" y="8149"/>
                </a:cubicBezTo>
                <a:cubicBezTo>
                  <a:pt x="5161" y="8233"/>
                  <a:pt x="6401" y="9615"/>
                  <a:pt x="7816" y="11213"/>
                </a:cubicBezTo>
                <a:cubicBezTo>
                  <a:pt x="9231" y="12812"/>
                  <a:pt x="10635" y="14385"/>
                  <a:pt x="10938" y="14711"/>
                </a:cubicBezTo>
                <a:cubicBezTo>
                  <a:pt x="11240" y="15036"/>
                  <a:pt x="11527" y="15300"/>
                  <a:pt x="11573" y="15300"/>
                </a:cubicBezTo>
                <a:cubicBezTo>
                  <a:pt x="11619" y="15300"/>
                  <a:pt x="11840" y="14895"/>
                  <a:pt x="12063" y="14404"/>
                </a:cubicBezTo>
                <a:cubicBezTo>
                  <a:pt x="12287" y="13914"/>
                  <a:pt x="13411" y="11506"/>
                  <a:pt x="14558" y="9050"/>
                </a:cubicBezTo>
                <a:cubicBezTo>
                  <a:pt x="15705" y="6595"/>
                  <a:pt x="16652" y="4502"/>
                  <a:pt x="16669" y="4399"/>
                </a:cubicBezTo>
                <a:cubicBezTo>
                  <a:pt x="16685" y="4295"/>
                  <a:pt x="16186" y="3961"/>
                  <a:pt x="15556" y="3654"/>
                </a:cubicBezTo>
                <a:cubicBezTo>
                  <a:pt x="12813" y="2315"/>
                  <a:pt x="11173" y="1502"/>
                  <a:pt x="9718" y="775"/>
                </a:cubicBezTo>
                <a:cubicBezTo>
                  <a:pt x="8862" y="347"/>
                  <a:pt x="8146" y="0"/>
                  <a:pt x="8128" y="0"/>
                </a:cubicBezTo>
                <a:close/>
                <a:moveTo>
                  <a:pt x="917" y="17505"/>
                </a:moveTo>
                <a:cubicBezTo>
                  <a:pt x="81" y="17505"/>
                  <a:pt x="0" y="17538"/>
                  <a:pt x="0" y="17848"/>
                </a:cubicBezTo>
                <a:cubicBezTo>
                  <a:pt x="0" y="18148"/>
                  <a:pt x="80" y="18190"/>
                  <a:pt x="695" y="18190"/>
                </a:cubicBezTo>
                <a:cubicBezTo>
                  <a:pt x="1674" y="18190"/>
                  <a:pt x="2219" y="18617"/>
                  <a:pt x="2269" y="19428"/>
                </a:cubicBezTo>
                <a:cubicBezTo>
                  <a:pt x="2299" y="19921"/>
                  <a:pt x="2248" y="20092"/>
                  <a:pt x="2004" y="20318"/>
                </a:cubicBezTo>
                <a:cubicBezTo>
                  <a:pt x="1838" y="20471"/>
                  <a:pt x="1577" y="20571"/>
                  <a:pt x="1424" y="20540"/>
                </a:cubicBezTo>
                <a:cubicBezTo>
                  <a:pt x="1185" y="20492"/>
                  <a:pt x="1140" y="20370"/>
                  <a:pt x="1109" y="19675"/>
                </a:cubicBezTo>
                <a:cubicBezTo>
                  <a:pt x="1076" y="18946"/>
                  <a:pt x="1042" y="18869"/>
                  <a:pt x="776" y="18869"/>
                </a:cubicBezTo>
                <a:cubicBezTo>
                  <a:pt x="490" y="18869"/>
                  <a:pt x="482" y="18904"/>
                  <a:pt x="482" y="20143"/>
                </a:cubicBezTo>
                <a:lnTo>
                  <a:pt x="482" y="21417"/>
                </a:lnTo>
                <a:lnTo>
                  <a:pt x="1173" y="21417"/>
                </a:lnTo>
                <a:cubicBezTo>
                  <a:pt x="2290" y="21416"/>
                  <a:pt x="2895" y="20701"/>
                  <a:pt x="2895" y="19374"/>
                </a:cubicBezTo>
                <a:cubicBezTo>
                  <a:pt x="2895" y="18052"/>
                  <a:pt x="2318" y="17505"/>
                  <a:pt x="917" y="17505"/>
                </a:cubicBezTo>
                <a:close/>
                <a:moveTo>
                  <a:pt x="6571" y="17505"/>
                </a:moveTo>
                <a:cubicBezTo>
                  <a:pt x="5506" y="17505"/>
                  <a:pt x="5428" y="17532"/>
                  <a:pt x="5428" y="17848"/>
                </a:cubicBezTo>
                <a:cubicBezTo>
                  <a:pt x="5428" y="18130"/>
                  <a:pt x="5507" y="18190"/>
                  <a:pt x="5902" y="18190"/>
                </a:cubicBezTo>
                <a:cubicBezTo>
                  <a:pt x="6374" y="18190"/>
                  <a:pt x="6627" y="18406"/>
                  <a:pt x="6392" y="18611"/>
                </a:cubicBezTo>
                <a:cubicBezTo>
                  <a:pt x="6325" y="18670"/>
                  <a:pt x="6268" y="19329"/>
                  <a:pt x="6268" y="20071"/>
                </a:cubicBezTo>
                <a:cubicBezTo>
                  <a:pt x="6268" y="21406"/>
                  <a:pt x="6274" y="21417"/>
                  <a:pt x="6580" y="21417"/>
                </a:cubicBezTo>
                <a:lnTo>
                  <a:pt x="6887" y="21417"/>
                </a:lnTo>
                <a:lnTo>
                  <a:pt x="6861" y="19849"/>
                </a:lnTo>
                <a:lnTo>
                  <a:pt x="6836" y="18274"/>
                </a:lnTo>
                <a:lnTo>
                  <a:pt x="7275" y="18220"/>
                </a:lnTo>
                <a:cubicBezTo>
                  <a:pt x="7617" y="18179"/>
                  <a:pt x="7718" y="18098"/>
                  <a:pt x="7718" y="17842"/>
                </a:cubicBezTo>
                <a:cubicBezTo>
                  <a:pt x="7718" y="17539"/>
                  <a:pt x="7624" y="17505"/>
                  <a:pt x="6571" y="17505"/>
                </a:cubicBezTo>
                <a:close/>
                <a:moveTo>
                  <a:pt x="9049" y="17505"/>
                </a:moveTo>
                <a:cubicBezTo>
                  <a:pt x="8756" y="17505"/>
                  <a:pt x="8702" y="17638"/>
                  <a:pt x="8315" y="19254"/>
                </a:cubicBezTo>
                <a:cubicBezTo>
                  <a:pt x="8086" y="20212"/>
                  <a:pt x="7881" y="21090"/>
                  <a:pt x="7859" y="21207"/>
                </a:cubicBezTo>
                <a:cubicBezTo>
                  <a:pt x="7785" y="21600"/>
                  <a:pt x="8376" y="21446"/>
                  <a:pt x="8503" y="21039"/>
                </a:cubicBezTo>
                <a:cubicBezTo>
                  <a:pt x="8594" y="20747"/>
                  <a:pt x="8722" y="20654"/>
                  <a:pt x="9044" y="20654"/>
                </a:cubicBezTo>
                <a:cubicBezTo>
                  <a:pt x="9390" y="20654"/>
                  <a:pt x="9473" y="20725"/>
                  <a:pt x="9505" y="21039"/>
                </a:cubicBezTo>
                <a:cubicBezTo>
                  <a:pt x="9533" y="21321"/>
                  <a:pt x="9621" y="21417"/>
                  <a:pt x="9846" y="21417"/>
                </a:cubicBezTo>
                <a:cubicBezTo>
                  <a:pt x="10039" y="21417"/>
                  <a:pt x="10132" y="21341"/>
                  <a:pt x="10098" y="21207"/>
                </a:cubicBezTo>
                <a:cubicBezTo>
                  <a:pt x="10068" y="21090"/>
                  <a:pt x="9893" y="20212"/>
                  <a:pt x="9705" y="19254"/>
                </a:cubicBezTo>
                <a:cubicBezTo>
                  <a:pt x="9383" y="17611"/>
                  <a:pt x="9346" y="17505"/>
                  <a:pt x="9049" y="17505"/>
                </a:cubicBezTo>
                <a:close/>
                <a:moveTo>
                  <a:pt x="10609" y="17505"/>
                </a:moveTo>
                <a:lnTo>
                  <a:pt x="10609" y="19464"/>
                </a:lnTo>
                <a:lnTo>
                  <a:pt x="10609" y="21417"/>
                </a:lnTo>
                <a:lnTo>
                  <a:pt x="10904" y="21417"/>
                </a:lnTo>
                <a:cubicBezTo>
                  <a:pt x="11146" y="21417"/>
                  <a:pt x="11205" y="21324"/>
                  <a:pt x="11236" y="20870"/>
                </a:cubicBezTo>
                <a:cubicBezTo>
                  <a:pt x="11273" y="20340"/>
                  <a:pt x="11293" y="20318"/>
                  <a:pt x="11850" y="20294"/>
                </a:cubicBezTo>
                <a:cubicBezTo>
                  <a:pt x="12530" y="20264"/>
                  <a:pt x="12866" y="19919"/>
                  <a:pt x="12972" y="19122"/>
                </a:cubicBezTo>
                <a:cubicBezTo>
                  <a:pt x="13045" y="18575"/>
                  <a:pt x="12879" y="17888"/>
                  <a:pt x="12614" y="17637"/>
                </a:cubicBezTo>
                <a:cubicBezTo>
                  <a:pt x="12541" y="17569"/>
                  <a:pt x="12061" y="17513"/>
                  <a:pt x="11547" y="17511"/>
                </a:cubicBezTo>
                <a:lnTo>
                  <a:pt x="10609" y="17505"/>
                </a:lnTo>
                <a:close/>
                <a:moveTo>
                  <a:pt x="13385" y="17505"/>
                </a:moveTo>
                <a:lnTo>
                  <a:pt x="13385" y="19464"/>
                </a:lnTo>
                <a:lnTo>
                  <a:pt x="13385" y="21417"/>
                </a:lnTo>
                <a:lnTo>
                  <a:pt x="13680" y="21417"/>
                </a:lnTo>
                <a:cubicBezTo>
                  <a:pt x="13971" y="21417"/>
                  <a:pt x="13978" y="21393"/>
                  <a:pt x="14012" y="19849"/>
                </a:cubicBezTo>
                <a:lnTo>
                  <a:pt x="14046" y="18274"/>
                </a:lnTo>
                <a:lnTo>
                  <a:pt x="14477" y="18226"/>
                </a:lnTo>
                <a:cubicBezTo>
                  <a:pt x="14787" y="18190"/>
                  <a:pt x="14963" y="18269"/>
                  <a:pt x="15125" y="18521"/>
                </a:cubicBezTo>
                <a:cubicBezTo>
                  <a:pt x="15341" y="18857"/>
                  <a:pt x="15344" y="18884"/>
                  <a:pt x="15134" y="19212"/>
                </a:cubicBezTo>
                <a:cubicBezTo>
                  <a:pt x="15014" y="19399"/>
                  <a:pt x="14786" y="19548"/>
                  <a:pt x="14630" y="19548"/>
                </a:cubicBezTo>
                <a:cubicBezTo>
                  <a:pt x="14245" y="19548"/>
                  <a:pt x="14257" y="20115"/>
                  <a:pt x="14656" y="20852"/>
                </a:cubicBezTo>
                <a:cubicBezTo>
                  <a:pt x="14889" y="21283"/>
                  <a:pt x="15053" y="21417"/>
                  <a:pt x="15338" y="21417"/>
                </a:cubicBezTo>
                <a:lnTo>
                  <a:pt x="15718" y="21417"/>
                </a:lnTo>
                <a:lnTo>
                  <a:pt x="15453" y="21027"/>
                </a:lnTo>
                <a:cubicBezTo>
                  <a:pt x="15127" y="20537"/>
                  <a:pt x="15125" y="20337"/>
                  <a:pt x="15441" y="20041"/>
                </a:cubicBezTo>
                <a:cubicBezTo>
                  <a:pt x="15787" y="19716"/>
                  <a:pt x="15895" y="18512"/>
                  <a:pt x="15628" y="17938"/>
                </a:cubicBezTo>
                <a:cubicBezTo>
                  <a:pt x="15441" y="17536"/>
                  <a:pt x="15364" y="17505"/>
                  <a:pt x="14404" y="17505"/>
                </a:cubicBezTo>
                <a:lnTo>
                  <a:pt x="13385" y="17505"/>
                </a:lnTo>
                <a:close/>
                <a:moveTo>
                  <a:pt x="17483" y="17505"/>
                </a:moveTo>
                <a:cubicBezTo>
                  <a:pt x="16358" y="17505"/>
                  <a:pt x="16276" y="17530"/>
                  <a:pt x="16276" y="17848"/>
                </a:cubicBezTo>
                <a:cubicBezTo>
                  <a:pt x="16276" y="18165"/>
                  <a:pt x="16358" y="18190"/>
                  <a:pt x="17483" y="18190"/>
                </a:cubicBezTo>
                <a:cubicBezTo>
                  <a:pt x="18609" y="18190"/>
                  <a:pt x="18690" y="18165"/>
                  <a:pt x="18690" y="17848"/>
                </a:cubicBezTo>
                <a:cubicBezTo>
                  <a:pt x="18690" y="17530"/>
                  <a:pt x="18609" y="17505"/>
                  <a:pt x="17483" y="17505"/>
                </a:cubicBezTo>
                <a:close/>
                <a:moveTo>
                  <a:pt x="21266" y="17505"/>
                </a:moveTo>
                <a:cubicBezTo>
                  <a:pt x="20973" y="17505"/>
                  <a:pt x="20849" y="17665"/>
                  <a:pt x="20464" y="18533"/>
                </a:cubicBezTo>
                <a:cubicBezTo>
                  <a:pt x="20214" y="19098"/>
                  <a:pt x="19957" y="19520"/>
                  <a:pt x="19893" y="19464"/>
                </a:cubicBezTo>
                <a:cubicBezTo>
                  <a:pt x="19828" y="19408"/>
                  <a:pt x="19773" y="18945"/>
                  <a:pt x="19773" y="18437"/>
                </a:cubicBezTo>
                <a:cubicBezTo>
                  <a:pt x="19773" y="17591"/>
                  <a:pt x="19753" y="17510"/>
                  <a:pt x="19504" y="17511"/>
                </a:cubicBezTo>
                <a:cubicBezTo>
                  <a:pt x="19241" y="17512"/>
                  <a:pt x="19228" y="17567"/>
                  <a:pt x="19193" y="19464"/>
                </a:cubicBezTo>
                <a:lnTo>
                  <a:pt x="19159" y="21417"/>
                </a:lnTo>
                <a:lnTo>
                  <a:pt x="19513" y="21417"/>
                </a:lnTo>
                <a:cubicBezTo>
                  <a:pt x="19826" y="21417"/>
                  <a:pt x="19942" y="21247"/>
                  <a:pt x="20566" y="19849"/>
                </a:cubicBezTo>
                <a:cubicBezTo>
                  <a:pt x="20952" y="18984"/>
                  <a:pt x="21342" y="18100"/>
                  <a:pt x="21436" y="17890"/>
                </a:cubicBezTo>
                <a:cubicBezTo>
                  <a:pt x="21600" y="17526"/>
                  <a:pt x="21595" y="17505"/>
                  <a:pt x="21266" y="17505"/>
                </a:cubicBezTo>
                <a:close/>
                <a:moveTo>
                  <a:pt x="4277" y="17595"/>
                </a:moveTo>
                <a:cubicBezTo>
                  <a:pt x="3955" y="17595"/>
                  <a:pt x="3916" y="17682"/>
                  <a:pt x="3480" y="19464"/>
                </a:cubicBezTo>
                <a:cubicBezTo>
                  <a:pt x="3227" y="20493"/>
                  <a:pt x="3021" y="21352"/>
                  <a:pt x="3019" y="21375"/>
                </a:cubicBezTo>
                <a:cubicBezTo>
                  <a:pt x="3017" y="21399"/>
                  <a:pt x="3150" y="21417"/>
                  <a:pt x="3318" y="21417"/>
                </a:cubicBezTo>
                <a:cubicBezTo>
                  <a:pt x="3531" y="21417"/>
                  <a:pt x="3659" y="21295"/>
                  <a:pt x="3740" y="20997"/>
                </a:cubicBezTo>
                <a:cubicBezTo>
                  <a:pt x="3827" y="20672"/>
                  <a:pt x="3936" y="20570"/>
                  <a:pt x="4217" y="20570"/>
                </a:cubicBezTo>
                <a:cubicBezTo>
                  <a:pt x="4492" y="20570"/>
                  <a:pt x="4622" y="20679"/>
                  <a:pt x="4725" y="20997"/>
                </a:cubicBezTo>
                <a:cubicBezTo>
                  <a:pt x="4811" y="21263"/>
                  <a:pt x="4962" y="21417"/>
                  <a:pt x="5130" y="21417"/>
                </a:cubicBezTo>
                <a:lnTo>
                  <a:pt x="5394" y="21417"/>
                </a:lnTo>
                <a:lnTo>
                  <a:pt x="5006" y="19506"/>
                </a:lnTo>
                <a:cubicBezTo>
                  <a:pt x="4629" y="17655"/>
                  <a:pt x="4605" y="17595"/>
                  <a:pt x="4277" y="17595"/>
                </a:cubicBezTo>
                <a:close/>
                <a:moveTo>
                  <a:pt x="11710" y="18389"/>
                </a:moveTo>
                <a:cubicBezTo>
                  <a:pt x="12290" y="18320"/>
                  <a:pt x="12545" y="18727"/>
                  <a:pt x="12234" y="19212"/>
                </a:cubicBezTo>
                <a:cubicBezTo>
                  <a:pt x="11983" y="19603"/>
                  <a:pt x="11355" y="19661"/>
                  <a:pt x="11258" y="19302"/>
                </a:cubicBezTo>
                <a:cubicBezTo>
                  <a:pt x="11110" y="18760"/>
                  <a:pt x="11271" y="18441"/>
                  <a:pt x="11710" y="18389"/>
                </a:cubicBezTo>
                <a:close/>
                <a:moveTo>
                  <a:pt x="17483" y="19038"/>
                </a:moveTo>
                <a:cubicBezTo>
                  <a:pt x="16278" y="19038"/>
                  <a:pt x="16276" y="19039"/>
                  <a:pt x="16276" y="19464"/>
                </a:cubicBezTo>
                <a:cubicBezTo>
                  <a:pt x="16276" y="19889"/>
                  <a:pt x="16278" y="19891"/>
                  <a:pt x="17483" y="19891"/>
                </a:cubicBezTo>
                <a:cubicBezTo>
                  <a:pt x="18689" y="19891"/>
                  <a:pt x="18690" y="19889"/>
                  <a:pt x="18690" y="19464"/>
                </a:cubicBezTo>
                <a:cubicBezTo>
                  <a:pt x="18690" y="19039"/>
                  <a:pt x="18689" y="19038"/>
                  <a:pt x="17483" y="19038"/>
                </a:cubicBezTo>
                <a:close/>
                <a:moveTo>
                  <a:pt x="17483" y="20570"/>
                </a:moveTo>
                <a:cubicBezTo>
                  <a:pt x="16278" y="20570"/>
                  <a:pt x="16276" y="20572"/>
                  <a:pt x="16276" y="20997"/>
                </a:cubicBezTo>
                <a:cubicBezTo>
                  <a:pt x="16276" y="21422"/>
                  <a:pt x="16278" y="21417"/>
                  <a:pt x="17483" y="21417"/>
                </a:cubicBezTo>
                <a:cubicBezTo>
                  <a:pt x="18689" y="21417"/>
                  <a:pt x="18690" y="21422"/>
                  <a:pt x="18690" y="20997"/>
                </a:cubicBezTo>
                <a:cubicBezTo>
                  <a:pt x="18690" y="20572"/>
                  <a:pt x="18689" y="20570"/>
                  <a:pt x="17483" y="2057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06" name="pasted-image.png"/>
          <p:cNvPicPr>
            <a:picLocks noChangeAspect="1"/>
          </p:cNvPicPr>
          <p:nvPr/>
        </p:nvPicPr>
        <p:blipFill>
          <a:blip r:embed="rId32">
            <a:extLst/>
          </a:blip>
          <a:srcRect l="27" t="34319" r="13" b="34916"/>
          <a:stretch>
            <a:fillRect/>
          </a:stretch>
        </p:blipFill>
        <p:spPr>
          <a:xfrm>
            <a:off x="6573132" y="1664377"/>
            <a:ext cx="2843649" cy="879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fill="norm" stroke="1" extrusionOk="0">
                <a:moveTo>
                  <a:pt x="6938" y="0"/>
                </a:moveTo>
                <a:lnTo>
                  <a:pt x="6938" y="3735"/>
                </a:lnTo>
                <a:cubicBezTo>
                  <a:pt x="6938" y="6708"/>
                  <a:pt x="6975" y="7480"/>
                  <a:pt x="7122" y="7480"/>
                </a:cubicBezTo>
                <a:cubicBezTo>
                  <a:pt x="7236" y="7480"/>
                  <a:pt x="7323" y="6967"/>
                  <a:pt x="7348" y="6144"/>
                </a:cubicBezTo>
                <a:cubicBezTo>
                  <a:pt x="7355" y="5916"/>
                  <a:pt x="7366" y="5751"/>
                  <a:pt x="7378" y="5588"/>
                </a:cubicBezTo>
                <a:cubicBezTo>
                  <a:pt x="7380" y="5549"/>
                  <a:pt x="7381" y="5496"/>
                  <a:pt x="7384" y="5461"/>
                </a:cubicBezTo>
                <a:cubicBezTo>
                  <a:pt x="7386" y="5434"/>
                  <a:pt x="7390" y="5418"/>
                  <a:pt x="7393" y="5393"/>
                </a:cubicBezTo>
                <a:cubicBezTo>
                  <a:pt x="7414" y="5160"/>
                  <a:pt x="7451" y="5007"/>
                  <a:pt x="7501" y="4905"/>
                </a:cubicBezTo>
                <a:cubicBezTo>
                  <a:pt x="7568" y="4742"/>
                  <a:pt x="7659" y="4631"/>
                  <a:pt x="7806" y="4535"/>
                </a:cubicBezTo>
                <a:cubicBezTo>
                  <a:pt x="8351" y="4177"/>
                  <a:pt x="8589" y="3471"/>
                  <a:pt x="8605" y="2223"/>
                </a:cubicBezTo>
                <a:cubicBezTo>
                  <a:pt x="8604" y="2048"/>
                  <a:pt x="8599" y="1914"/>
                  <a:pt x="8595" y="1765"/>
                </a:cubicBezTo>
                <a:cubicBezTo>
                  <a:pt x="8558" y="447"/>
                  <a:pt x="8319" y="0"/>
                  <a:pt x="7619" y="0"/>
                </a:cubicBezTo>
                <a:lnTo>
                  <a:pt x="6938" y="0"/>
                </a:lnTo>
                <a:close/>
                <a:moveTo>
                  <a:pt x="118" y="59"/>
                </a:moveTo>
                <a:cubicBezTo>
                  <a:pt x="41" y="204"/>
                  <a:pt x="-3" y="1557"/>
                  <a:pt x="0" y="3842"/>
                </a:cubicBezTo>
                <a:lnTo>
                  <a:pt x="3" y="7343"/>
                </a:lnTo>
                <a:lnTo>
                  <a:pt x="1055" y="9128"/>
                </a:lnTo>
                <a:cubicBezTo>
                  <a:pt x="1638" y="10117"/>
                  <a:pt x="2261" y="11076"/>
                  <a:pt x="2438" y="11263"/>
                </a:cubicBezTo>
                <a:cubicBezTo>
                  <a:pt x="3009" y="11868"/>
                  <a:pt x="3719" y="11328"/>
                  <a:pt x="4858" y="9430"/>
                </a:cubicBezTo>
                <a:lnTo>
                  <a:pt x="5973" y="7567"/>
                </a:lnTo>
                <a:lnTo>
                  <a:pt x="6010" y="3784"/>
                </a:lnTo>
                <a:cubicBezTo>
                  <a:pt x="6016" y="3100"/>
                  <a:pt x="6013" y="2583"/>
                  <a:pt x="6013" y="2028"/>
                </a:cubicBezTo>
                <a:cubicBezTo>
                  <a:pt x="5994" y="985"/>
                  <a:pt x="5969" y="226"/>
                  <a:pt x="5919" y="88"/>
                </a:cubicBezTo>
                <a:cubicBezTo>
                  <a:pt x="5838" y="161"/>
                  <a:pt x="5346" y="932"/>
                  <a:pt x="4732" y="1970"/>
                </a:cubicBezTo>
                <a:cubicBezTo>
                  <a:pt x="3221" y="4521"/>
                  <a:pt x="2893" y="4526"/>
                  <a:pt x="1332" y="1941"/>
                </a:cubicBezTo>
                <a:cubicBezTo>
                  <a:pt x="710" y="909"/>
                  <a:pt x="194" y="111"/>
                  <a:pt x="118" y="59"/>
                </a:cubicBezTo>
                <a:close/>
                <a:moveTo>
                  <a:pt x="13737" y="78"/>
                </a:moveTo>
                <a:cubicBezTo>
                  <a:pt x="13679" y="182"/>
                  <a:pt x="13621" y="589"/>
                  <a:pt x="13601" y="1141"/>
                </a:cubicBezTo>
                <a:cubicBezTo>
                  <a:pt x="13566" y="2124"/>
                  <a:pt x="13511" y="2263"/>
                  <a:pt x="13201" y="2145"/>
                </a:cubicBezTo>
                <a:cubicBezTo>
                  <a:pt x="13002" y="2070"/>
                  <a:pt x="12759" y="2224"/>
                  <a:pt x="12661" y="2487"/>
                </a:cubicBezTo>
                <a:cubicBezTo>
                  <a:pt x="12406" y="3170"/>
                  <a:pt x="12308" y="5072"/>
                  <a:pt x="12459" y="6358"/>
                </a:cubicBezTo>
                <a:cubicBezTo>
                  <a:pt x="12577" y="7361"/>
                  <a:pt x="12646" y="7464"/>
                  <a:pt x="13234" y="7421"/>
                </a:cubicBezTo>
                <a:lnTo>
                  <a:pt x="13882" y="7372"/>
                </a:lnTo>
                <a:lnTo>
                  <a:pt x="13882" y="3881"/>
                </a:lnTo>
                <a:cubicBezTo>
                  <a:pt x="13882" y="3274"/>
                  <a:pt x="13870" y="3103"/>
                  <a:pt x="13867" y="2662"/>
                </a:cubicBezTo>
                <a:cubicBezTo>
                  <a:pt x="13852" y="1314"/>
                  <a:pt x="13820" y="307"/>
                  <a:pt x="13773" y="146"/>
                </a:cubicBezTo>
                <a:cubicBezTo>
                  <a:pt x="13763" y="107"/>
                  <a:pt x="13749" y="97"/>
                  <a:pt x="13737" y="78"/>
                </a:cubicBezTo>
                <a:close/>
                <a:moveTo>
                  <a:pt x="16886" y="2077"/>
                </a:moveTo>
                <a:cubicBezTo>
                  <a:pt x="16647" y="2093"/>
                  <a:pt x="16417" y="2349"/>
                  <a:pt x="16335" y="2847"/>
                </a:cubicBezTo>
                <a:cubicBezTo>
                  <a:pt x="16166" y="3867"/>
                  <a:pt x="16398" y="4895"/>
                  <a:pt x="16895" y="5324"/>
                </a:cubicBezTo>
                <a:cubicBezTo>
                  <a:pt x="17103" y="5504"/>
                  <a:pt x="17295" y="5880"/>
                  <a:pt x="17323" y="6153"/>
                </a:cubicBezTo>
                <a:cubicBezTo>
                  <a:pt x="17399" y="6887"/>
                  <a:pt x="16972" y="7264"/>
                  <a:pt x="16697" y="6709"/>
                </a:cubicBezTo>
                <a:cubicBezTo>
                  <a:pt x="16560" y="6434"/>
                  <a:pt x="16456" y="6312"/>
                  <a:pt x="16377" y="6270"/>
                </a:cubicBezTo>
                <a:cubicBezTo>
                  <a:pt x="16341" y="6288"/>
                  <a:pt x="16299" y="6299"/>
                  <a:pt x="16275" y="6339"/>
                </a:cubicBezTo>
                <a:cubicBezTo>
                  <a:pt x="16270" y="6361"/>
                  <a:pt x="16257" y="6365"/>
                  <a:pt x="16257" y="6397"/>
                </a:cubicBezTo>
                <a:cubicBezTo>
                  <a:pt x="16256" y="6408"/>
                  <a:pt x="16250" y="6405"/>
                  <a:pt x="16250" y="6417"/>
                </a:cubicBezTo>
                <a:cubicBezTo>
                  <a:pt x="16253" y="6525"/>
                  <a:pt x="16279" y="6679"/>
                  <a:pt x="16329" y="6875"/>
                </a:cubicBezTo>
                <a:cubicBezTo>
                  <a:pt x="16441" y="7310"/>
                  <a:pt x="16667" y="7476"/>
                  <a:pt x="17022" y="7392"/>
                </a:cubicBezTo>
                <a:cubicBezTo>
                  <a:pt x="17508" y="7277"/>
                  <a:pt x="17546" y="7183"/>
                  <a:pt x="17546" y="6066"/>
                </a:cubicBezTo>
                <a:cubicBezTo>
                  <a:pt x="17546" y="5054"/>
                  <a:pt x="17474" y="4769"/>
                  <a:pt x="17097" y="4359"/>
                </a:cubicBezTo>
                <a:cubicBezTo>
                  <a:pt x="16850" y="4090"/>
                  <a:pt x="16645" y="3609"/>
                  <a:pt x="16645" y="3286"/>
                </a:cubicBezTo>
                <a:cubicBezTo>
                  <a:pt x="16645" y="2675"/>
                  <a:pt x="16813" y="2644"/>
                  <a:pt x="17354" y="3160"/>
                </a:cubicBezTo>
                <a:cubicBezTo>
                  <a:pt x="17437" y="3239"/>
                  <a:pt x="17452" y="3227"/>
                  <a:pt x="17492" y="3247"/>
                </a:cubicBezTo>
                <a:cubicBezTo>
                  <a:pt x="17521" y="3194"/>
                  <a:pt x="17537" y="3131"/>
                  <a:pt x="17552" y="3072"/>
                </a:cubicBezTo>
                <a:cubicBezTo>
                  <a:pt x="17537" y="2982"/>
                  <a:pt x="17543" y="2946"/>
                  <a:pt x="17498" y="2769"/>
                </a:cubicBezTo>
                <a:cubicBezTo>
                  <a:pt x="17375" y="2285"/>
                  <a:pt x="17126" y="2061"/>
                  <a:pt x="16886" y="2077"/>
                </a:cubicBezTo>
                <a:close/>
                <a:moveTo>
                  <a:pt x="11205" y="2087"/>
                </a:moveTo>
                <a:cubicBezTo>
                  <a:pt x="10752" y="2095"/>
                  <a:pt x="10583" y="2478"/>
                  <a:pt x="10422" y="3852"/>
                </a:cubicBezTo>
                <a:cubicBezTo>
                  <a:pt x="10289" y="4978"/>
                  <a:pt x="10339" y="5976"/>
                  <a:pt x="10576" y="6963"/>
                </a:cubicBezTo>
                <a:cubicBezTo>
                  <a:pt x="10780" y="7818"/>
                  <a:pt x="11665" y="7608"/>
                  <a:pt x="11820" y="6670"/>
                </a:cubicBezTo>
                <a:cubicBezTo>
                  <a:pt x="11859" y="6436"/>
                  <a:pt x="11887" y="6194"/>
                  <a:pt x="11908" y="5949"/>
                </a:cubicBezTo>
                <a:cubicBezTo>
                  <a:pt x="11926" y="5679"/>
                  <a:pt x="11941" y="5373"/>
                  <a:pt x="11944" y="4973"/>
                </a:cubicBezTo>
                <a:cubicBezTo>
                  <a:pt x="11940" y="3716"/>
                  <a:pt x="11735" y="2550"/>
                  <a:pt x="11416" y="2194"/>
                </a:cubicBezTo>
                <a:cubicBezTo>
                  <a:pt x="11350" y="2120"/>
                  <a:pt x="11280" y="2085"/>
                  <a:pt x="11205" y="2087"/>
                </a:cubicBezTo>
                <a:close/>
                <a:moveTo>
                  <a:pt x="15120" y="2087"/>
                </a:moveTo>
                <a:cubicBezTo>
                  <a:pt x="15012" y="2079"/>
                  <a:pt x="14903" y="2105"/>
                  <a:pt x="14810" y="2165"/>
                </a:cubicBezTo>
                <a:cubicBezTo>
                  <a:pt x="14755" y="2270"/>
                  <a:pt x="14703" y="2330"/>
                  <a:pt x="14644" y="2496"/>
                </a:cubicBezTo>
                <a:lnTo>
                  <a:pt x="14563" y="2721"/>
                </a:lnTo>
                <a:cubicBezTo>
                  <a:pt x="14536" y="2975"/>
                  <a:pt x="14551" y="3157"/>
                  <a:pt x="14608" y="3228"/>
                </a:cubicBezTo>
                <a:lnTo>
                  <a:pt x="14804" y="3130"/>
                </a:lnTo>
                <a:cubicBezTo>
                  <a:pt x="14812" y="3126"/>
                  <a:pt x="14814" y="3134"/>
                  <a:pt x="14822" y="3130"/>
                </a:cubicBezTo>
                <a:cubicBezTo>
                  <a:pt x="14850" y="3091"/>
                  <a:pt x="14876" y="3075"/>
                  <a:pt x="14906" y="3013"/>
                </a:cubicBezTo>
                <a:cubicBezTo>
                  <a:pt x="15093" y="2637"/>
                  <a:pt x="15176" y="2653"/>
                  <a:pt x="15283" y="3072"/>
                </a:cubicBezTo>
                <a:cubicBezTo>
                  <a:pt x="15303" y="3148"/>
                  <a:pt x="15307" y="3208"/>
                  <a:pt x="15319" y="3277"/>
                </a:cubicBezTo>
                <a:cubicBezTo>
                  <a:pt x="15334" y="3331"/>
                  <a:pt x="15349" y="3382"/>
                  <a:pt x="15346" y="3452"/>
                </a:cubicBezTo>
                <a:cubicBezTo>
                  <a:pt x="15383" y="3883"/>
                  <a:pt x="15242" y="4217"/>
                  <a:pt x="14813" y="4798"/>
                </a:cubicBezTo>
                <a:cubicBezTo>
                  <a:pt x="14422" y="5327"/>
                  <a:pt x="14260" y="6491"/>
                  <a:pt x="14478" y="7197"/>
                </a:cubicBezTo>
                <a:cubicBezTo>
                  <a:pt x="14524" y="7344"/>
                  <a:pt x="14833" y="7445"/>
                  <a:pt x="15166" y="7421"/>
                </a:cubicBezTo>
                <a:lnTo>
                  <a:pt x="15768" y="7372"/>
                </a:lnTo>
                <a:lnTo>
                  <a:pt x="15717" y="5246"/>
                </a:lnTo>
                <a:cubicBezTo>
                  <a:pt x="15688" y="4076"/>
                  <a:pt x="15639" y="2880"/>
                  <a:pt x="15612" y="2594"/>
                </a:cubicBezTo>
                <a:cubicBezTo>
                  <a:pt x="15581" y="2278"/>
                  <a:pt x="15355" y="2104"/>
                  <a:pt x="15120" y="2087"/>
                </a:cubicBezTo>
                <a:close/>
                <a:moveTo>
                  <a:pt x="18803" y="2087"/>
                </a:moveTo>
                <a:cubicBezTo>
                  <a:pt x="18592" y="2022"/>
                  <a:pt x="18379" y="2211"/>
                  <a:pt x="18261" y="2672"/>
                </a:cubicBezTo>
                <a:cubicBezTo>
                  <a:pt x="18085" y="3357"/>
                  <a:pt x="18046" y="5189"/>
                  <a:pt x="18179" y="6543"/>
                </a:cubicBezTo>
                <a:cubicBezTo>
                  <a:pt x="18253" y="7295"/>
                  <a:pt x="18366" y="7480"/>
                  <a:pt x="18761" y="7480"/>
                </a:cubicBezTo>
                <a:cubicBezTo>
                  <a:pt x="19040" y="7480"/>
                  <a:pt x="19321" y="7210"/>
                  <a:pt x="19412" y="6855"/>
                </a:cubicBezTo>
                <a:cubicBezTo>
                  <a:pt x="19461" y="6665"/>
                  <a:pt x="19482" y="6521"/>
                  <a:pt x="19484" y="6417"/>
                </a:cubicBezTo>
                <a:cubicBezTo>
                  <a:pt x="19476" y="6397"/>
                  <a:pt x="19477" y="6364"/>
                  <a:pt x="19466" y="6348"/>
                </a:cubicBezTo>
                <a:cubicBezTo>
                  <a:pt x="19465" y="6343"/>
                  <a:pt x="19465" y="6334"/>
                  <a:pt x="19463" y="6329"/>
                </a:cubicBezTo>
                <a:cubicBezTo>
                  <a:pt x="19462" y="6328"/>
                  <a:pt x="19461" y="6330"/>
                  <a:pt x="19460" y="6329"/>
                </a:cubicBezTo>
                <a:cubicBezTo>
                  <a:pt x="19433" y="6293"/>
                  <a:pt x="19396" y="6294"/>
                  <a:pt x="19361" y="6280"/>
                </a:cubicBezTo>
                <a:cubicBezTo>
                  <a:pt x="19278" y="6326"/>
                  <a:pt x="19169" y="6449"/>
                  <a:pt x="19026" y="6738"/>
                </a:cubicBezTo>
                <a:cubicBezTo>
                  <a:pt x="18818" y="7159"/>
                  <a:pt x="18735" y="7131"/>
                  <a:pt x="18562" y="6573"/>
                </a:cubicBezTo>
                <a:cubicBezTo>
                  <a:pt x="18406" y="6069"/>
                  <a:pt x="18387" y="5660"/>
                  <a:pt x="18481" y="5383"/>
                </a:cubicBezTo>
                <a:cubicBezTo>
                  <a:pt x="18535" y="5137"/>
                  <a:pt x="18706" y="5008"/>
                  <a:pt x="18993" y="4993"/>
                </a:cubicBezTo>
                <a:cubicBezTo>
                  <a:pt x="19008" y="4992"/>
                  <a:pt x="19016" y="4983"/>
                  <a:pt x="19032" y="4983"/>
                </a:cubicBezTo>
                <a:cubicBezTo>
                  <a:pt x="19036" y="4983"/>
                  <a:pt x="19037" y="4983"/>
                  <a:pt x="19041" y="4983"/>
                </a:cubicBezTo>
                <a:cubicBezTo>
                  <a:pt x="19310" y="4980"/>
                  <a:pt x="19465" y="4859"/>
                  <a:pt x="19514" y="4564"/>
                </a:cubicBezTo>
                <a:cubicBezTo>
                  <a:pt x="19515" y="4553"/>
                  <a:pt x="19517" y="4546"/>
                  <a:pt x="19517" y="4535"/>
                </a:cubicBezTo>
                <a:cubicBezTo>
                  <a:pt x="19561" y="4227"/>
                  <a:pt x="19500" y="3743"/>
                  <a:pt x="19340" y="3004"/>
                </a:cubicBezTo>
                <a:cubicBezTo>
                  <a:pt x="19224" y="2471"/>
                  <a:pt x="19014" y="2151"/>
                  <a:pt x="18803" y="2087"/>
                </a:cubicBezTo>
                <a:close/>
                <a:moveTo>
                  <a:pt x="9277" y="2165"/>
                </a:moveTo>
                <a:cubicBezTo>
                  <a:pt x="9134" y="2379"/>
                  <a:pt x="9123" y="2950"/>
                  <a:pt x="9123" y="4817"/>
                </a:cubicBezTo>
                <a:cubicBezTo>
                  <a:pt x="9123" y="4829"/>
                  <a:pt x="9123" y="4835"/>
                  <a:pt x="9123" y="4847"/>
                </a:cubicBezTo>
                <a:cubicBezTo>
                  <a:pt x="9124" y="6326"/>
                  <a:pt x="9181" y="7480"/>
                  <a:pt x="9252" y="7480"/>
                </a:cubicBezTo>
                <a:cubicBezTo>
                  <a:pt x="9323" y="7480"/>
                  <a:pt x="9382" y="6931"/>
                  <a:pt x="9382" y="6261"/>
                </a:cubicBezTo>
                <a:cubicBezTo>
                  <a:pt x="9382" y="4533"/>
                  <a:pt x="9598" y="2906"/>
                  <a:pt x="9828" y="2906"/>
                </a:cubicBezTo>
                <a:cubicBezTo>
                  <a:pt x="9936" y="2906"/>
                  <a:pt x="10024" y="2741"/>
                  <a:pt x="10024" y="2535"/>
                </a:cubicBezTo>
                <a:cubicBezTo>
                  <a:pt x="10024" y="2330"/>
                  <a:pt x="9822" y="2165"/>
                  <a:pt x="9575" y="2165"/>
                </a:cubicBezTo>
                <a:lnTo>
                  <a:pt x="9277" y="2165"/>
                </a:lnTo>
                <a:close/>
                <a:moveTo>
                  <a:pt x="20660" y="2175"/>
                </a:moveTo>
                <a:lnTo>
                  <a:pt x="20560" y="2184"/>
                </a:lnTo>
                <a:cubicBezTo>
                  <a:pt x="20491" y="2224"/>
                  <a:pt x="20427" y="2216"/>
                  <a:pt x="20364" y="2194"/>
                </a:cubicBezTo>
                <a:lnTo>
                  <a:pt x="20153" y="2204"/>
                </a:lnTo>
                <a:cubicBezTo>
                  <a:pt x="20071" y="2368"/>
                  <a:pt x="20054" y="3049"/>
                  <a:pt x="20054" y="4847"/>
                </a:cubicBezTo>
                <a:cubicBezTo>
                  <a:pt x="20054" y="4863"/>
                  <a:pt x="20054" y="4869"/>
                  <a:pt x="20054" y="4886"/>
                </a:cubicBezTo>
                <a:cubicBezTo>
                  <a:pt x="20056" y="7875"/>
                  <a:pt x="20279" y="8420"/>
                  <a:pt x="20337" y="5549"/>
                </a:cubicBezTo>
                <a:cubicBezTo>
                  <a:pt x="20356" y="4599"/>
                  <a:pt x="20428" y="3919"/>
                  <a:pt x="20521" y="3481"/>
                </a:cubicBezTo>
                <a:cubicBezTo>
                  <a:pt x="20548" y="3324"/>
                  <a:pt x="20581" y="3232"/>
                  <a:pt x="20614" y="3150"/>
                </a:cubicBezTo>
                <a:cubicBezTo>
                  <a:pt x="20629" y="3111"/>
                  <a:pt x="20644" y="3071"/>
                  <a:pt x="20660" y="3043"/>
                </a:cubicBezTo>
                <a:cubicBezTo>
                  <a:pt x="20677" y="3018"/>
                  <a:pt x="20695" y="2993"/>
                  <a:pt x="20714" y="2984"/>
                </a:cubicBezTo>
                <a:cubicBezTo>
                  <a:pt x="20951" y="2728"/>
                  <a:pt x="21211" y="3605"/>
                  <a:pt x="21211" y="5656"/>
                </a:cubicBezTo>
                <a:cubicBezTo>
                  <a:pt x="21211" y="6996"/>
                  <a:pt x="21262" y="7480"/>
                  <a:pt x="21404" y="7480"/>
                </a:cubicBezTo>
                <a:cubicBezTo>
                  <a:pt x="21549" y="7480"/>
                  <a:pt x="21597" y="6993"/>
                  <a:pt x="21594" y="5510"/>
                </a:cubicBezTo>
                <a:cubicBezTo>
                  <a:pt x="21588" y="2803"/>
                  <a:pt x="21404" y="2138"/>
                  <a:pt x="20660" y="2175"/>
                </a:cubicBezTo>
                <a:close/>
                <a:moveTo>
                  <a:pt x="13146" y="2994"/>
                </a:moveTo>
                <a:cubicBezTo>
                  <a:pt x="13198" y="2978"/>
                  <a:pt x="13253" y="2992"/>
                  <a:pt x="13309" y="3062"/>
                </a:cubicBezTo>
                <a:cubicBezTo>
                  <a:pt x="13454" y="3242"/>
                  <a:pt x="13500" y="3757"/>
                  <a:pt x="13472" y="4876"/>
                </a:cubicBezTo>
                <a:cubicBezTo>
                  <a:pt x="13430" y="6523"/>
                  <a:pt x="13168" y="7091"/>
                  <a:pt x="12881" y="6163"/>
                </a:cubicBezTo>
                <a:cubicBezTo>
                  <a:pt x="12561" y="5128"/>
                  <a:pt x="12783" y="3108"/>
                  <a:pt x="13146" y="2994"/>
                </a:cubicBezTo>
                <a:close/>
                <a:moveTo>
                  <a:pt x="11154" y="3033"/>
                </a:moveTo>
                <a:cubicBezTo>
                  <a:pt x="11223" y="2985"/>
                  <a:pt x="11286" y="3090"/>
                  <a:pt x="11374" y="3325"/>
                </a:cubicBezTo>
                <a:cubicBezTo>
                  <a:pt x="11502" y="3669"/>
                  <a:pt x="11567" y="4363"/>
                  <a:pt x="11543" y="5159"/>
                </a:cubicBezTo>
                <a:cubicBezTo>
                  <a:pt x="11490" y="6904"/>
                  <a:pt x="10997" y="7197"/>
                  <a:pt x="10774" y="5617"/>
                </a:cubicBezTo>
                <a:cubicBezTo>
                  <a:pt x="10642" y="4679"/>
                  <a:pt x="10659" y="4411"/>
                  <a:pt x="10895" y="3647"/>
                </a:cubicBezTo>
                <a:cubicBezTo>
                  <a:pt x="11011" y="3272"/>
                  <a:pt x="11085" y="3080"/>
                  <a:pt x="11154" y="3033"/>
                </a:cubicBezTo>
                <a:close/>
                <a:moveTo>
                  <a:pt x="15144" y="5149"/>
                </a:moveTo>
                <a:cubicBezTo>
                  <a:pt x="15209" y="5110"/>
                  <a:pt x="15270" y="5147"/>
                  <a:pt x="15316" y="5295"/>
                </a:cubicBezTo>
                <a:cubicBezTo>
                  <a:pt x="15430" y="5663"/>
                  <a:pt x="15426" y="5939"/>
                  <a:pt x="15301" y="6426"/>
                </a:cubicBezTo>
                <a:cubicBezTo>
                  <a:pt x="15107" y="7182"/>
                  <a:pt x="14957" y="7241"/>
                  <a:pt x="14837" y="6612"/>
                </a:cubicBezTo>
                <a:cubicBezTo>
                  <a:pt x="14734" y="6071"/>
                  <a:pt x="14952" y="5265"/>
                  <a:pt x="15144" y="5149"/>
                </a:cubicBezTo>
                <a:close/>
                <a:moveTo>
                  <a:pt x="6199" y="10230"/>
                </a:moveTo>
                <a:cubicBezTo>
                  <a:pt x="5640" y="10110"/>
                  <a:pt x="5124" y="10803"/>
                  <a:pt x="4271" y="12238"/>
                </a:cubicBezTo>
                <a:lnTo>
                  <a:pt x="3095" y="14228"/>
                </a:lnTo>
                <a:lnTo>
                  <a:pt x="3086" y="18002"/>
                </a:lnTo>
                <a:lnTo>
                  <a:pt x="3086" y="18567"/>
                </a:lnTo>
                <a:cubicBezTo>
                  <a:pt x="3093" y="20242"/>
                  <a:pt x="3119" y="21600"/>
                  <a:pt x="3156" y="21600"/>
                </a:cubicBezTo>
                <a:cubicBezTo>
                  <a:pt x="3197" y="21600"/>
                  <a:pt x="3729" y="20766"/>
                  <a:pt x="4337" y="19737"/>
                </a:cubicBezTo>
                <a:cubicBezTo>
                  <a:pt x="5198" y="18282"/>
                  <a:pt x="5577" y="17865"/>
                  <a:pt x="6055" y="17865"/>
                </a:cubicBezTo>
                <a:cubicBezTo>
                  <a:pt x="6534" y="17865"/>
                  <a:pt x="6910" y="18278"/>
                  <a:pt x="7767" y="19737"/>
                </a:cubicBezTo>
                <a:cubicBezTo>
                  <a:pt x="8370" y="20766"/>
                  <a:pt x="8894" y="21600"/>
                  <a:pt x="8930" y="21600"/>
                </a:cubicBezTo>
                <a:cubicBezTo>
                  <a:pt x="8966" y="21600"/>
                  <a:pt x="8996" y="19959"/>
                  <a:pt x="8996" y="17953"/>
                </a:cubicBezTo>
                <a:cubicBezTo>
                  <a:pt x="8996" y="17938"/>
                  <a:pt x="8996" y="17929"/>
                  <a:pt x="8996" y="17914"/>
                </a:cubicBezTo>
                <a:cubicBezTo>
                  <a:pt x="8996" y="17910"/>
                  <a:pt x="8996" y="17908"/>
                  <a:pt x="8996" y="17904"/>
                </a:cubicBezTo>
                <a:cubicBezTo>
                  <a:pt x="8996" y="15421"/>
                  <a:pt x="8984" y="14521"/>
                  <a:pt x="8897" y="14042"/>
                </a:cubicBezTo>
                <a:lnTo>
                  <a:pt x="8384" y="13116"/>
                </a:lnTo>
                <a:cubicBezTo>
                  <a:pt x="7360" y="11281"/>
                  <a:pt x="6759" y="10349"/>
                  <a:pt x="6199" y="1023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07" name="pasted-image.png"/>
          <p:cNvPicPr>
            <a:picLocks noChangeAspect="1"/>
          </p:cNvPicPr>
          <p:nvPr/>
        </p:nvPicPr>
        <p:blipFill>
          <a:blip r:embed="rId33">
            <a:extLst/>
          </a:blip>
          <a:srcRect l="30771" t="14278" r="25635" b="13274"/>
          <a:stretch>
            <a:fillRect/>
          </a:stretch>
        </p:blipFill>
        <p:spPr>
          <a:xfrm>
            <a:off x="6481552" y="3295237"/>
            <a:ext cx="1433910" cy="1794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fill="norm" stroke="1" extrusionOk="0">
                <a:moveTo>
                  <a:pt x="8549" y="0"/>
                </a:moveTo>
                <a:cubicBezTo>
                  <a:pt x="8501" y="0"/>
                  <a:pt x="8258" y="183"/>
                  <a:pt x="8005" y="406"/>
                </a:cubicBezTo>
                <a:cubicBezTo>
                  <a:pt x="7559" y="799"/>
                  <a:pt x="7557" y="811"/>
                  <a:pt x="8089" y="811"/>
                </a:cubicBezTo>
                <a:cubicBezTo>
                  <a:pt x="8467" y="811"/>
                  <a:pt x="8639" y="685"/>
                  <a:pt x="8639" y="406"/>
                </a:cubicBezTo>
                <a:cubicBezTo>
                  <a:pt x="8639" y="183"/>
                  <a:pt x="8597" y="0"/>
                  <a:pt x="8549" y="0"/>
                </a:cubicBezTo>
                <a:close/>
                <a:moveTo>
                  <a:pt x="7090" y="1145"/>
                </a:moveTo>
                <a:lnTo>
                  <a:pt x="5452" y="2443"/>
                </a:lnTo>
                <a:cubicBezTo>
                  <a:pt x="4237" y="3403"/>
                  <a:pt x="3808" y="3881"/>
                  <a:pt x="3808" y="4289"/>
                </a:cubicBezTo>
                <a:cubicBezTo>
                  <a:pt x="3808" y="4761"/>
                  <a:pt x="3924" y="4845"/>
                  <a:pt x="4633" y="4900"/>
                </a:cubicBezTo>
                <a:cubicBezTo>
                  <a:pt x="5266" y="4948"/>
                  <a:pt x="5480" y="5070"/>
                  <a:pt x="5542" y="5420"/>
                </a:cubicBezTo>
                <a:cubicBezTo>
                  <a:pt x="5619" y="5850"/>
                  <a:pt x="5742" y="5873"/>
                  <a:pt x="7718" y="5873"/>
                </a:cubicBezTo>
                <a:cubicBezTo>
                  <a:pt x="9771" y="5873"/>
                  <a:pt x="9824" y="5863"/>
                  <a:pt x="10660" y="5176"/>
                </a:cubicBezTo>
                <a:lnTo>
                  <a:pt x="11514" y="4475"/>
                </a:lnTo>
                <a:lnTo>
                  <a:pt x="9374" y="4418"/>
                </a:lnTo>
                <a:lnTo>
                  <a:pt x="7240" y="4356"/>
                </a:lnTo>
                <a:lnTo>
                  <a:pt x="7168" y="2753"/>
                </a:lnTo>
                <a:lnTo>
                  <a:pt x="7090" y="1145"/>
                </a:lnTo>
                <a:close/>
                <a:moveTo>
                  <a:pt x="15221" y="1159"/>
                </a:moveTo>
                <a:lnTo>
                  <a:pt x="14474" y="1732"/>
                </a:lnTo>
                <a:cubicBezTo>
                  <a:pt x="13753" y="2282"/>
                  <a:pt x="13720" y="2376"/>
                  <a:pt x="13720" y="4089"/>
                </a:cubicBezTo>
                <a:lnTo>
                  <a:pt x="13720" y="5873"/>
                </a:lnTo>
                <a:lnTo>
                  <a:pt x="15831" y="5873"/>
                </a:lnTo>
                <a:cubicBezTo>
                  <a:pt x="17904" y="5873"/>
                  <a:pt x="17954" y="5864"/>
                  <a:pt x="18790" y="5176"/>
                </a:cubicBezTo>
                <a:lnTo>
                  <a:pt x="19645" y="4475"/>
                </a:lnTo>
                <a:lnTo>
                  <a:pt x="17505" y="4418"/>
                </a:lnTo>
                <a:lnTo>
                  <a:pt x="15370" y="4356"/>
                </a:lnTo>
                <a:lnTo>
                  <a:pt x="15299" y="2758"/>
                </a:lnTo>
                <a:lnTo>
                  <a:pt x="15221" y="1159"/>
                </a:lnTo>
                <a:close/>
                <a:moveTo>
                  <a:pt x="2015" y="5205"/>
                </a:moveTo>
                <a:lnTo>
                  <a:pt x="1261" y="5782"/>
                </a:lnTo>
                <a:cubicBezTo>
                  <a:pt x="510" y="6356"/>
                  <a:pt x="508" y="6363"/>
                  <a:pt x="508" y="8740"/>
                </a:cubicBezTo>
                <a:lnTo>
                  <a:pt x="508" y="11121"/>
                </a:lnTo>
                <a:lnTo>
                  <a:pt x="2092" y="11183"/>
                </a:lnTo>
                <a:lnTo>
                  <a:pt x="3683" y="11240"/>
                </a:lnTo>
                <a:lnTo>
                  <a:pt x="3760" y="12500"/>
                </a:lnTo>
                <a:lnTo>
                  <a:pt x="3832" y="13754"/>
                </a:lnTo>
                <a:lnTo>
                  <a:pt x="5410" y="13816"/>
                </a:lnTo>
                <a:lnTo>
                  <a:pt x="6989" y="13874"/>
                </a:lnTo>
                <a:lnTo>
                  <a:pt x="7061" y="15138"/>
                </a:lnTo>
                <a:lnTo>
                  <a:pt x="7138" y="16407"/>
                </a:lnTo>
                <a:lnTo>
                  <a:pt x="9996" y="16407"/>
                </a:lnTo>
                <a:lnTo>
                  <a:pt x="12860" y="16407"/>
                </a:lnTo>
                <a:lnTo>
                  <a:pt x="13714" y="15705"/>
                </a:lnTo>
                <a:lnTo>
                  <a:pt x="14563" y="15004"/>
                </a:lnTo>
                <a:lnTo>
                  <a:pt x="11664" y="14942"/>
                </a:lnTo>
                <a:lnTo>
                  <a:pt x="8764" y="14885"/>
                </a:lnTo>
                <a:lnTo>
                  <a:pt x="8764" y="13673"/>
                </a:lnTo>
                <a:cubicBezTo>
                  <a:pt x="8764" y="12620"/>
                  <a:pt x="8831" y="12453"/>
                  <a:pt x="9273" y="12390"/>
                </a:cubicBezTo>
                <a:cubicBezTo>
                  <a:pt x="9552" y="12350"/>
                  <a:pt x="10161" y="12030"/>
                  <a:pt x="10624" y="11679"/>
                </a:cubicBezTo>
                <a:lnTo>
                  <a:pt x="11467" y="11040"/>
                </a:lnTo>
                <a:lnTo>
                  <a:pt x="9350" y="10939"/>
                </a:lnTo>
                <a:lnTo>
                  <a:pt x="7240" y="10834"/>
                </a:lnTo>
                <a:lnTo>
                  <a:pt x="7114" y="9251"/>
                </a:lnTo>
                <a:lnTo>
                  <a:pt x="6989" y="7667"/>
                </a:lnTo>
                <a:lnTo>
                  <a:pt x="6313" y="8239"/>
                </a:lnTo>
                <a:cubicBezTo>
                  <a:pt x="5942" y="8554"/>
                  <a:pt x="5598" y="8994"/>
                  <a:pt x="5548" y="9217"/>
                </a:cubicBezTo>
                <a:cubicBezTo>
                  <a:pt x="5467" y="9573"/>
                  <a:pt x="5256" y="9623"/>
                  <a:pt x="3808" y="9623"/>
                </a:cubicBezTo>
                <a:lnTo>
                  <a:pt x="2158" y="9623"/>
                </a:lnTo>
                <a:lnTo>
                  <a:pt x="2086" y="7414"/>
                </a:lnTo>
                <a:lnTo>
                  <a:pt x="2015" y="5205"/>
                </a:lnTo>
                <a:close/>
                <a:moveTo>
                  <a:pt x="15221" y="7423"/>
                </a:moveTo>
                <a:lnTo>
                  <a:pt x="14474" y="8082"/>
                </a:lnTo>
                <a:cubicBezTo>
                  <a:pt x="13760" y="8704"/>
                  <a:pt x="13720" y="8823"/>
                  <a:pt x="13720" y="10520"/>
                </a:cubicBezTo>
                <a:cubicBezTo>
                  <a:pt x="13720" y="12136"/>
                  <a:pt x="13769" y="12318"/>
                  <a:pt x="14229" y="12414"/>
                </a:cubicBezTo>
                <a:cubicBezTo>
                  <a:pt x="14599" y="12491"/>
                  <a:pt x="14737" y="12692"/>
                  <a:pt x="14737" y="13148"/>
                </a:cubicBezTo>
                <a:cubicBezTo>
                  <a:pt x="14737" y="13698"/>
                  <a:pt x="14825" y="13773"/>
                  <a:pt x="15442" y="13773"/>
                </a:cubicBezTo>
                <a:cubicBezTo>
                  <a:pt x="15995" y="13773"/>
                  <a:pt x="16687" y="13338"/>
                  <a:pt x="18677" y="11746"/>
                </a:cubicBezTo>
                <a:cubicBezTo>
                  <a:pt x="20956" y="9922"/>
                  <a:pt x="21140" y="9723"/>
                  <a:pt x="20530" y="9723"/>
                </a:cubicBezTo>
                <a:cubicBezTo>
                  <a:pt x="19980" y="9723"/>
                  <a:pt x="19836" y="9829"/>
                  <a:pt x="19771" y="10281"/>
                </a:cubicBezTo>
                <a:lnTo>
                  <a:pt x="19693" y="10834"/>
                </a:lnTo>
                <a:lnTo>
                  <a:pt x="17529" y="10834"/>
                </a:lnTo>
                <a:lnTo>
                  <a:pt x="15370" y="10834"/>
                </a:lnTo>
                <a:lnTo>
                  <a:pt x="15299" y="9131"/>
                </a:lnTo>
                <a:lnTo>
                  <a:pt x="15221" y="7423"/>
                </a:lnTo>
                <a:close/>
                <a:moveTo>
                  <a:pt x="0" y="17619"/>
                </a:moveTo>
                <a:lnTo>
                  <a:pt x="0" y="19546"/>
                </a:lnTo>
                <a:lnTo>
                  <a:pt x="0" y="21469"/>
                </a:lnTo>
                <a:lnTo>
                  <a:pt x="1285" y="21469"/>
                </a:lnTo>
                <a:cubicBezTo>
                  <a:pt x="1993" y="21469"/>
                  <a:pt x="2787" y="21375"/>
                  <a:pt x="3049" y="21263"/>
                </a:cubicBezTo>
                <a:cubicBezTo>
                  <a:pt x="3367" y="21128"/>
                  <a:pt x="3577" y="21128"/>
                  <a:pt x="3683" y="21263"/>
                </a:cubicBezTo>
                <a:cubicBezTo>
                  <a:pt x="3926" y="21577"/>
                  <a:pt x="5007" y="21504"/>
                  <a:pt x="5171" y="21163"/>
                </a:cubicBezTo>
                <a:cubicBezTo>
                  <a:pt x="5262" y="20975"/>
                  <a:pt x="5652" y="20863"/>
                  <a:pt x="6188" y="20863"/>
                </a:cubicBezTo>
                <a:cubicBezTo>
                  <a:pt x="6664" y="20863"/>
                  <a:pt x="7191" y="20996"/>
                  <a:pt x="7365" y="21163"/>
                </a:cubicBezTo>
                <a:cubicBezTo>
                  <a:pt x="7663" y="21450"/>
                  <a:pt x="8639" y="21600"/>
                  <a:pt x="8639" y="21359"/>
                </a:cubicBezTo>
                <a:cubicBezTo>
                  <a:pt x="8639" y="21298"/>
                  <a:pt x="8277" y="20425"/>
                  <a:pt x="7838" y="19422"/>
                </a:cubicBezTo>
                <a:cubicBezTo>
                  <a:pt x="7053" y="17632"/>
                  <a:pt x="7027" y="17601"/>
                  <a:pt x="6271" y="17662"/>
                </a:cubicBezTo>
                <a:cubicBezTo>
                  <a:pt x="5554" y="17719"/>
                  <a:pt x="5459" y="17831"/>
                  <a:pt x="4848" y="19293"/>
                </a:cubicBezTo>
                <a:cubicBezTo>
                  <a:pt x="4166" y="20928"/>
                  <a:pt x="3746" y="21318"/>
                  <a:pt x="3599" y="20457"/>
                </a:cubicBezTo>
                <a:cubicBezTo>
                  <a:pt x="3551" y="20179"/>
                  <a:pt x="3339" y="19801"/>
                  <a:pt x="3133" y="19618"/>
                </a:cubicBezTo>
                <a:cubicBezTo>
                  <a:pt x="2882" y="19394"/>
                  <a:pt x="2850" y="19239"/>
                  <a:pt x="3031" y="19150"/>
                </a:cubicBezTo>
                <a:cubicBezTo>
                  <a:pt x="3180" y="19077"/>
                  <a:pt x="3300" y="18790"/>
                  <a:pt x="3300" y="18515"/>
                </a:cubicBezTo>
                <a:cubicBezTo>
                  <a:pt x="3300" y="17926"/>
                  <a:pt x="2516" y="17619"/>
                  <a:pt x="998" y="17619"/>
                </a:cubicBezTo>
                <a:lnTo>
                  <a:pt x="0" y="17619"/>
                </a:lnTo>
                <a:close/>
                <a:moveTo>
                  <a:pt x="13212" y="17619"/>
                </a:moveTo>
                <a:lnTo>
                  <a:pt x="13212" y="19546"/>
                </a:lnTo>
                <a:lnTo>
                  <a:pt x="13212" y="21469"/>
                </a:lnTo>
                <a:lnTo>
                  <a:pt x="14713" y="21469"/>
                </a:lnTo>
                <a:cubicBezTo>
                  <a:pt x="16074" y="21469"/>
                  <a:pt x="16199" y="21434"/>
                  <a:pt x="16082" y="21077"/>
                </a:cubicBezTo>
                <a:cubicBezTo>
                  <a:pt x="16003" y="20837"/>
                  <a:pt x="15692" y="20657"/>
                  <a:pt x="15281" y="20619"/>
                </a:cubicBezTo>
                <a:cubicBezTo>
                  <a:pt x="14375" y="20536"/>
                  <a:pt x="14399" y="19968"/>
                  <a:pt x="15311" y="19885"/>
                </a:cubicBezTo>
                <a:cubicBezTo>
                  <a:pt x="15695" y="19849"/>
                  <a:pt x="16004" y="19698"/>
                  <a:pt x="16004" y="19546"/>
                </a:cubicBezTo>
                <a:cubicBezTo>
                  <a:pt x="16004" y="19394"/>
                  <a:pt x="15695" y="19238"/>
                  <a:pt x="15311" y="19202"/>
                </a:cubicBezTo>
                <a:cubicBezTo>
                  <a:pt x="14399" y="19119"/>
                  <a:pt x="14375" y="18551"/>
                  <a:pt x="15281" y="18468"/>
                </a:cubicBezTo>
                <a:cubicBezTo>
                  <a:pt x="15692" y="18430"/>
                  <a:pt x="16003" y="18255"/>
                  <a:pt x="16082" y="18015"/>
                </a:cubicBezTo>
                <a:cubicBezTo>
                  <a:pt x="16199" y="17658"/>
                  <a:pt x="16074" y="17619"/>
                  <a:pt x="14713" y="17619"/>
                </a:cubicBezTo>
                <a:lnTo>
                  <a:pt x="13212" y="17619"/>
                </a:lnTo>
                <a:close/>
                <a:moveTo>
                  <a:pt x="17618" y="17619"/>
                </a:moveTo>
                <a:cubicBezTo>
                  <a:pt x="17039" y="17619"/>
                  <a:pt x="17021" y="17665"/>
                  <a:pt x="17021" y="19546"/>
                </a:cubicBezTo>
                <a:cubicBezTo>
                  <a:pt x="17021" y="21335"/>
                  <a:pt x="17056" y="21469"/>
                  <a:pt x="17529" y="21469"/>
                </a:cubicBezTo>
                <a:cubicBezTo>
                  <a:pt x="17968" y="21469"/>
                  <a:pt x="18043" y="21332"/>
                  <a:pt x="18043" y="20467"/>
                </a:cubicBezTo>
                <a:cubicBezTo>
                  <a:pt x="18043" y="19916"/>
                  <a:pt x="18139" y="19419"/>
                  <a:pt x="18258" y="19360"/>
                </a:cubicBezTo>
                <a:cubicBezTo>
                  <a:pt x="18378" y="19301"/>
                  <a:pt x="18903" y="19753"/>
                  <a:pt x="19430" y="20362"/>
                </a:cubicBezTo>
                <a:cubicBezTo>
                  <a:pt x="20136" y="21179"/>
                  <a:pt x="20544" y="21469"/>
                  <a:pt x="20990" y="21469"/>
                </a:cubicBezTo>
                <a:cubicBezTo>
                  <a:pt x="21584" y="21469"/>
                  <a:pt x="21600" y="21437"/>
                  <a:pt x="21600" y="19546"/>
                </a:cubicBezTo>
                <a:cubicBezTo>
                  <a:pt x="21600" y="17757"/>
                  <a:pt x="21564" y="17619"/>
                  <a:pt x="21092" y="17619"/>
                </a:cubicBezTo>
                <a:cubicBezTo>
                  <a:pt x="20652" y="17619"/>
                  <a:pt x="20584" y="17755"/>
                  <a:pt x="20584" y="18620"/>
                </a:cubicBezTo>
                <a:cubicBezTo>
                  <a:pt x="20584" y="19171"/>
                  <a:pt x="20480" y="19671"/>
                  <a:pt x="20356" y="19732"/>
                </a:cubicBezTo>
                <a:cubicBezTo>
                  <a:pt x="20233" y="19793"/>
                  <a:pt x="19701" y="19342"/>
                  <a:pt x="19173" y="18730"/>
                </a:cubicBezTo>
                <a:cubicBezTo>
                  <a:pt x="18472" y="17919"/>
                  <a:pt x="18051" y="17619"/>
                  <a:pt x="17618" y="17619"/>
                </a:cubicBezTo>
                <a:close/>
                <a:moveTo>
                  <a:pt x="10857" y="17652"/>
                </a:moveTo>
                <a:cubicBezTo>
                  <a:pt x="10410" y="17681"/>
                  <a:pt x="10114" y="17830"/>
                  <a:pt x="9649" y="18201"/>
                </a:cubicBezTo>
                <a:cubicBezTo>
                  <a:pt x="8359" y="19229"/>
                  <a:pt x="8834" y="21065"/>
                  <a:pt x="10486" y="21445"/>
                </a:cubicBezTo>
                <a:cubicBezTo>
                  <a:pt x="10939" y="21549"/>
                  <a:pt x="11460" y="21595"/>
                  <a:pt x="11646" y="21550"/>
                </a:cubicBezTo>
                <a:cubicBezTo>
                  <a:pt x="11832" y="21504"/>
                  <a:pt x="12086" y="21469"/>
                  <a:pt x="12214" y="21469"/>
                </a:cubicBezTo>
                <a:cubicBezTo>
                  <a:pt x="12342" y="21469"/>
                  <a:pt x="12447" y="21236"/>
                  <a:pt x="12447" y="20953"/>
                </a:cubicBezTo>
                <a:cubicBezTo>
                  <a:pt x="12447" y="20497"/>
                  <a:pt x="12394" y="20468"/>
                  <a:pt x="11927" y="20667"/>
                </a:cubicBezTo>
                <a:cubicBezTo>
                  <a:pt x="11165" y="20992"/>
                  <a:pt x="10163" y="20431"/>
                  <a:pt x="10163" y="19680"/>
                </a:cubicBezTo>
                <a:cubicBezTo>
                  <a:pt x="10163" y="18794"/>
                  <a:pt x="10702" y="18361"/>
                  <a:pt x="11658" y="18473"/>
                </a:cubicBezTo>
                <a:cubicBezTo>
                  <a:pt x="12370" y="18556"/>
                  <a:pt x="12465" y="18512"/>
                  <a:pt x="12399" y="18143"/>
                </a:cubicBezTo>
                <a:cubicBezTo>
                  <a:pt x="12340" y="17815"/>
                  <a:pt x="12109" y="17711"/>
                  <a:pt x="11365" y="17662"/>
                </a:cubicBezTo>
                <a:cubicBezTo>
                  <a:pt x="11170" y="17649"/>
                  <a:pt x="11006" y="17642"/>
                  <a:pt x="10857" y="1765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08" name="pasted-image.png"/>
          <p:cNvPicPr>
            <a:picLocks noChangeAspect="1"/>
          </p:cNvPicPr>
          <p:nvPr/>
        </p:nvPicPr>
        <p:blipFill>
          <a:blip r:embed="rId34">
            <a:extLst/>
          </a:blip>
          <a:srcRect l="17435" t="12444" r="17947" b="16351"/>
          <a:stretch>
            <a:fillRect/>
          </a:stretch>
        </p:blipFill>
        <p:spPr>
          <a:xfrm>
            <a:off x="19084252" y="3655882"/>
            <a:ext cx="2125427" cy="1763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142" fill="norm" stroke="1" extrusionOk="0">
                <a:moveTo>
                  <a:pt x="11282" y="17"/>
                </a:moveTo>
                <a:cubicBezTo>
                  <a:pt x="10738" y="-87"/>
                  <a:pt x="9260" y="304"/>
                  <a:pt x="8662" y="711"/>
                </a:cubicBezTo>
                <a:cubicBezTo>
                  <a:pt x="8573" y="772"/>
                  <a:pt x="8881" y="970"/>
                  <a:pt x="9347" y="1154"/>
                </a:cubicBezTo>
                <a:cubicBezTo>
                  <a:pt x="9814" y="1338"/>
                  <a:pt x="10171" y="1571"/>
                  <a:pt x="10145" y="1673"/>
                </a:cubicBezTo>
                <a:cubicBezTo>
                  <a:pt x="10120" y="1776"/>
                  <a:pt x="9249" y="1828"/>
                  <a:pt x="8170" y="1787"/>
                </a:cubicBezTo>
                <a:lnTo>
                  <a:pt x="6240" y="1711"/>
                </a:lnTo>
                <a:lnTo>
                  <a:pt x="3934" y="3110"/>
                </a:lnTo>
                <a:cubicBezTo>
                  <a:pt x="2666" y="3878"/>
                  <a:pt x="1296" y="4756"/>
                  <a:pt x="891" y="5061"/>
                </a:cubicBezTo>
                <a:lnTo>
                  <a:pt x="153" y="5613"/>
                </a:lnTo>
                <a:lnTo>
                  <a:pt x="1209" y="6526"/>
                </a:lnTo>
                <a:cubicBezTo>
                  <a:pt x="1788" y="7029"/>
                  <a:pt x="2350" y="7400"/>
                  <a:pt x="2459" y="7349"/>
                </a:cubicBezTo>
                <a:cubicBezTo>
                  <a:pt x="2567" y="7299"/>
                  <a:pt x="3349" y="6750"/>
                  <a:pt x="4196" y="6131"/>
                </a:cubicBezTo>
                <a:cubicBezTo>
                  <a:pt x="5044" y="5512"/>
                  <a:pt x="5797" y="5081"/>
                  <a:pt x="5873" y="5170"/>
                </a:cubicBezTo>
                <a:cubicBezTo>
                  <a:pt x="5948" y="5259"/>
                  <a:pt x="5602" y="6248"/>
                  <a:pt x="5103" y="7368"/>
                </a:cubicBezTo>
                <a:lnTo>
                  <a:pt x="4196" y="9410"/>
                </a:lnTo>
                <a:lnTo>
                  <a:pt x="5224" y="10480"/>
                </a:lnTo>
                <a:cubicBezTo>
                  <a:pt x="5788" y="11071"/>
                  <a:pt x="7292" y="12710"/>
                  <a:pt x="8565" y="14120"/>
                </a:cubicBezTo>
                <a:lnTo>
                  <a:pt x="10879" y="16680"/>
                </a:lnTo>
                <a:lnTo>
                  <a:pt x="11564" y="15938"/>
                </a:lnTo>
                <a:cubicBezTo>
                  <a:pt x="13138" y="14231"/>
                  <a:pt x="14906" y="12161"/>
                  <a:pt x="14906" y="12022"/>
                </a:cubicBezTo>
                <a:cubicBezTo>
                  <a:pt x="14906" y="11940"/>
                  <a:pt x="14133" y="11181"/>
                  <a:pt x="13189" y="10338"/>
                </a:cubicBezTo>
                <a:cubicBezTo>
                  <a:pt x="10788" y="8194"/>
                  <a:pt x="10944" y="8073"/>
                  <a:pt x="14874" y="9020"/>
                </a:cubicBezTo>
                <a:lnTo>
                  <a:pt x="17324" y="9610"/>
                </a:lnTo>
                <a:lnTo>
                  <a:pt x="19207" y="7811"/>
                </a:lnTo>
                <a:cubicBezTo>
                  <a:pt x="20242" y="6821"/>
                  <a:pt x="21220" y="5922"/>
                  <a:pt x="21379" y="5817"/>
                </a:cubicBezTo>
                <a:cubicBezTo>
                  <a:pt x="21508" y="5732"/>
                  <a:pt x="21600" y="5690"/>
                  <a:pt x="21585" y="5617"/>
                </a:cubicBezTo>
                <a:cubicBezTo>
                  <a:pt x="21560" y="5497"/>
                  <a:pt x="21240" y="5292"/>
                  <a:pt x="20303" y="4651"/>
                </a:cubicBezTo>
                <a:cubicBezTo>
                  <a:pt x="17902" y="3009"/>
                  <a:pt x="18158" y="3065"/>
                  <a:pt x="16800" y="3871"/>
                </a:cubicBezTo>
                <a:cubicBezTo>
                  <a:pt x="16144" y="4261"/>
                  <a:pt x="15567" y="4506"/>
                  <a:pt x="15519" y="4413"/>
                </a:cubicBezTo>
                <a:cubicBezTo>
                  <a:pt x="15470" y="4321"/>
                  <a:pt x="15497" y="3753"/>
                  <a:pt x="15579" y="3153"/>
                </a:cubicBezTo>
                <a:cubicBezTo>
                  <a:pt x="15661" y="2552"/>
                  <a:pt x="15670" y="1984"/>
                  <a:pt x="15595" y="1892"/>
                </a:cubicBezTo>
                <a:cubicBezTo>
                  <a:pt x="15382" y="1628"/>
                  <a:pt x="11980" y="150"/>
                  <a:pt x="11282" y="17"/>
                </a:cubicBezTo>
                <a:close/>
                <a:moveTo>
                  <a:pt x="21416" y="18018"/>
                </a:moveTo>
                <a:cubicBezTo>
                  <a:pt x="21321" y="18086"/>
                  <a:pt x="21242" y="18774"/>
                  <a:pt x="21242" y="19545"/>
                </a:cubicBezTo>
                <a:cubicBezTo>
                  <a:pt x="21242" y="20345"/>
                  <a:pt x="21318" y="20949"/>
                  <a:pt x="21416" y="20949"/>
                </a:cubicBezTo>
                <a:cubicBezTo>
                  <a:pt x="21515" y="20949"/>
                  <a:pt x="21585" y="20304"/>
                  <a:pt x="21585" y="19421"/>
                </a:cubicBezTo>
                <a:cubicBezTo>
                  <a:pt x="21585" y="18455"/>
                  <a:pt x="21524" y="17939"/>
                  <a:pt x="21416" y="18018"/>
                </a:cubicBezTo>
                <a:close/>
                <a:moveTo>
                  <a:pt x="0" y="18098"/>
                </a:moveTo>
                <a:lnTo>
                  <a:pt x="0" y="19616"/>
                </a:lnTo>
                <a:cubicBezTo>
                  <a:pt x="0" y="20884"/>
                  <a:pt x="44" y="21117"/>
                  <a:pt x="258" y="21020"/>
                </a:cubicBezTo>
                <a:cubicBezTo>
                  <a:pt x="399" y="20956"/>
                  <a:pt x="516" y="20694"/>
                  <a:pt x="516" y="20435"/>
                </a:cubicBezTo>
                <a:cubicBezTo>
                  <a:pt x="516" y="19704"/>
                  <a:pt x="854" y="19629"/>
                  <a:pt x="1072" y="20311"/>
                </a:cubicBezTo>
                <a:cubicBezTo>
                  <a:pt x="1267" y="20919"/>
                  <a:pt x="1795" y="21280"/>
                  <a:pt x="1979" y="20930"/>
                </a:cubicBezTo>
                <a:cubicBezTo>
                  <a:pt x="2036" y="20821"/>
                  <a:pt x="2209" y="20829"/>
                  <a:pt x="2398" y="20949"/>
                </a:cubicBezTo>
                <a:cubicBezTo>
                  <a:pt x="2631" y="21095"/>
                  <a:pt x="2875" y="21157"/>
                  <a:pt x="3075" y="21139"/>
                </a:cubicBezTo>
                <a:cubicBezTo>
                  <a:pt x="3276" y="21121"/>
                  <a:pt x="3431" y="21021"/>
                  <a:pt x="3487" y="20849"/>
                </a:cubicBezTo>
                <a:cubicBezTo>
                  <a:pt x="3570" y="20591"/>
                  <a:pt x="3653" y="20600"/>
                  <a:pt x="4099" y="20901"/>
                </a:cubicBezTo>
                <a:cubicBezTo>
                  <a:pt x="4498" y="21170"/>
                  <a:pt x="4686" y="21198"/>
                  <a:pt x="4922" y="21025"/>
                </a:cubicBezTo>
                <a:cubicBezTo>
                  <a:pt x="5113" y="20884"/>
                  <a:pt x="5378" y="20869"/>
                  <a:pt x="5627" y="20977"/>
                </a:cubicBezTo>
                <a:cubicBezTo>
                  <a:pt x="5846" y="21073"/>
                  <a:pt x="6323" y="21093"/>
                  <a:pt x="6687" y="21025"/>
                </a:cubicBezTo>
                <a:cubicBezTo>
                  <a:pt x="7291" y="20911"/>
                  <a:pt x="7353" y="20838"/>
                  <a:pt x="7401" y="20211"/>
                </a:cubicBezTo>
                <a:cubicBezTo>
                  <a:pt x="7470" y="19288"/>
                  <a:pt x="7774" y="19333"/>
                  <a:pt x="7880" y="20282"/>
                </a:cubicBezTo>
                <a:lnTo>
                  <a:pt x="7965" y="21049"/>
                </a:lnTo>
                <a:lnTo>
                  <a:pt x="8823" y="21020"/>
                </a:lnTo>
                <a:cubicBezTo>
                  <a:pt x="10374" y="20970"/>
                  <a:pt x="10279" y="21031"/>
                  <a:pt x="10279" y="20040"/>
                </a:cubicBezTo>
                <a:cubicBezTo>
                  <a:pt x="10279" y="19241"/>
                  <a:pt x="10228" y="19120"/>
                  <a:pt x="9847" y="19007"/>
                </a:cubicBezTo>
                <a:cubicBezTo>
                  <a:pt x="9610" y="18937"/>
                  <a:pt x="9270" y="18928"/>
                  <a:pt x="9089" y="18983"/>
                </a:cubicBezTo>
                <a:cubicBezTo>
                  <a:pt x="8909" y="19039"/>
                  <a:pt x="8599" y="18952"/>
                  <a:pt x="8400" y="18788"/>
                </a:cubicBezTo>
                <a:cubicBezTo>
                  <a:pt x="8109" y="18548"/>
                  <a:pt x="7988" y="18537"/>
                  <a:pt x="7779" y="18741"/>
                </a:cubicBezTo>
                <a:cubicBezTo>
                  <a:pt x="7565" y="18951"/>
                  <a:pt x="7505" y="18919"/>
                  <a:pt x="7425" y="18555"/>
                </a:cubicBezTo>
                <a:cubicBezTo>
                  <a:pt x="7309" y="18034"/>
                  <a:pt x="6809" y="17960"/>
                  <a:pt x="6881" y="18474"/>
                </a:cubicBezTo>
                <a:cubicBezTo>
                  <a:pt x="6967" y="19091"/>
                  <a:pt x="6717" y="19341"/>
                  <a:pt x="6264" y="19098"/>
                </a:cubicBezTo>
                <a:cubicBezTo>
                  <a:pt x="5990" y="18951"/>
                  <a:pt x="5763" y="18946"/>
                  <a:pt x="5554" y="19083"/>
                </a:cubicBezTo>
                <a:cubicBezTo>
                  <a:pt x="5343" y="19223"/>
                  <a:pt x="5150" y="19218"/>
                  <a:pt x="4934" y="19060"/>
                </a:cubicBezTo>
                <a:cubicBezTo>
                  <a:pt x="4688" y="18879"/>
                  <a:pt x="4512" y="18896"/>
                  <a:pt x="4136" y="19150"/>
                </a:cubicBezTo>
                <a:cubicBezTo>
                  <a:pt x="3726" y="19427"/>
                  <a:pt x="3608" y="19436"/>
                  <a:pt x="3337" y="19202"/>
                </a:cubicBezTo>
                <a:cubicBezTo>
                  <a:pt x="2917" y="18839"/>
                  <a:pt x="2578" y="18857"/>
                  <a:pt x="2201" y="19259"/>
                </a:cubicBezTo>
                <a:cubicBezTo>
                  <a:pt x="1870" y="19612"/>
                  <a:pt x="1802" y="19528"/>
                  <a:pt x="1681" y="18627"/>
                </a:cubicBezTo>
                <a:cubicBezTo>
                  <a:pt x="1637" y="18299"/>
                  <a:pt x="1472" y="18210"/>
                  <a:pt x="814" y="18160"/>
                </a:cubicBezTo>
                <a:lnTo>
                  <a:pt x="0" y="18098"/>
                </a:lnTo>
                <a:close/>
                <a:moveTo>
                  <a:pt x="11480" y="18117"/>
                </a:moveTo>
                <a:lnTo>
                  <a:pt x="11480" y="19535"/>
                </a:lnTo>
                <a:cubicBezTo>
                  <a:pt x="11480" y="20908"/>
                  <a:pt x="11741" y="21513"/>
                  <a:pt x="11851" y="20392"/>
                </a:cubicBezTo>
                <a:cubicBezTo>
                  <a:pt x="11896" y="19924"/>
                  <a:pt x="11988" y="19835"/>
                  <a:pt x="12419" y="19835"/>
                </a:cubicBezTo>
                <a:cubicBezTo>
                  <a:pt x="12796" y="19835"/>
                  <a:pt x="12947" y="19942"/>
                  <a:pt x="12991" y="20240"/>
                </a:cubicBezTo>
                <a:cubicBezTo>
                  <a:pt x="13024" y="20462"/>
                  <a:pt x="13174" y="20757"/>
                  <a:pt x="13326" y="20896"/>
                </a:cubicBezTo>
                <a:cubicBezTo>
                  <a:pt x="13520" y="21074"/>
                  <a:pt x="13771" y="21154"/>
                  <a:pt x="13991" y="21139"/>
                </a:cubicBezTo>
                <a:cubicBezTo>
                  <a:pt x="14211" y="21124"/>
                  <a:pt x="14399" y="21016"/>
                  <a:pt x="14462" y="20820"/>
                </a:cubicBezTo>
                <a:cubicBezTo>
                  <a:pt x="14558" y="20527"/>
                  <a:pt x="14603" y="20522"/>
                  <a:pt x="14866" y="20787"/>
                </a:cubicBezTo>
                <a:cubicBezTo>
                  <a:pt x="15201" y="21125"/>
                  <a:pt x="16020" y="21127"/>
                  <a:pt x="16305" y="20792"/>
                </a:cubicBezTo>
                <a:cubicBezTo>
                  <a:pt x="16443" y="20628"/>
                  <a:pt x="16601" y="20652"/>
                  <a:pt x="16893" y="20877"/>
                </a:cubicBezTo>
                <a:cubicBezTo>
                  <a:pt x="17176" y="21096"/>
                  <a:pt x="17491" y="21149"/>
                  <a:pt x="17973" y="21053"/>
                </a:cubicBezTo>
                <a:cubicBezTo>
                  <a:pt x="18584" y="20932"/>
                  <a:pt x="18660" y="20847"/>
                  <a:pt x="18707" y="20273"/>
                </a:cubicBezTo>
                <a:cubicBezTo>
                  <a:pt x="18747" y="19788"/>
                  <a:pt x="18842" y="19635"/>
                  <a:pt x="19102" y="19635"/>
                </a:cubicBezTo>
                <a:cubicBezTo>
                  <a:pt x="19383" y="19635"/>
                  <a:pt x="19436" y="19747"/>
                  <a:pt x="19392" y="20263"/>
                </a:cubicBezTo>
                <a:cubicBezTo>
                  <a:pt x="19332" y="20972"/>
                  <a:pt x="19559" y="21166"/>
                  <a:pt x="20271" y="21006"/>
                </a:cubicBezTo>
                <a:cubicBezTo>
                  <a:pt x="20686" y="20912"/>
                  <a:pt x="20730" y="20816"/>
                  <a:pt x="20730" y="20030"/>
                </a:cubicBezTo>
                <a:cubicBezTo>
                  <a:pt x="20730" y="19020"/>
                  <a:pt x="20592" y="18919"/>
                  <a:pt x="19239" y="18955"/>
                </a:cubicBezTo>
                <a:cubicBezTo>
                  <a:pt x="18618" y="18971"/>
                  <a:pt x="18321" y="19071"/>
                  <a:pt x="18251" y="19283"/>
                </a:cubicBezTo>
                <a:cubicBezTo>
                  <a:pt x="18165" y="19550"/>
                  <a:pt x="18116" y="19549"/>
                  <a:pt x="17844" y="19259"/>
                </a:cubicBezTo>
                <a:cubicBezTo>
                  <a:pt x="17459" y="18848"/>
                  <a:pt x="17069" y="18834"/>
                  <a:pt x="16792" y="19226"/>
                </a:cubicBezTo>
                <a:cubicBezTo>
                  <a:pt x="16500" y="19642"/>
                  <a:pt x="16276" y="19420"/>
                  <a:pt x="16276" y="18712"/>
                </a:cubicBezTo>
                <a:cubicBezTo>
                  <a:pt x="16276" y="18001"/>
                  <a:pt x="15817" y="17886"/>
                  <a:pt x="15728" y="18574"/>
                </a:cubicBezTo>
                <a:cubicBezTo>
                  <a:pt x="15696" y="18826"/>
                  <a:pt x="15565" y="19001"/>
                  <a:pt x="15438" y="18969"/>
                </a:cubicBezTo>
                <a:cubicBezTo>
                  <a:pt x="15311" y="18937"/>
                  <a:pt x="15029" y="19050"/>
                  <a:pt x="14813" y="19217"/>
                </a:cubicBezTo>
                <a:cubicBezTo>
                  <a:pt x="14469" y="19483"/>
                  <a:pt x="14395" y="19480"/>
                  <a:pt x="14213" y="19221"/>
                </a:cubicBezTo>
                <a:cubicBezTo>
                  <a:pt x="13951" y="18850"/>
                  <a:pt x="13464" y="18840"/>
                  <a:pt x="13209" y="19202"/>
                </a:cubicBezTo>
                <a:cubicBezTo>
                  <a:pt x="13076" y="19391"/>
                  <a:pt x="12836" y="19436"/>
                  <a:pt x="12459" y="19345"/>
                </a:cubicBezTo>
                <a:cubicBezTo>
                  <a:pt x="11773" y="19180"/>
                  <a:pt x="11720" y="18649"/>
                  <a:pt x="12379" y="18560"/>
                </a:cubicBezTo>
                <a:cubicBezTo>
                  <a:pt x="13103" y="18462"/>
                  <a:pt x="12937" y="18117"/>
                  <a:pt x="12165" y="18117"/>
                </a:cubicBezTo>
                <a:lnTo>
                  <a:pt x="11480" y="1811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509" name="pasted-image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538824" y="3143605"/>
            <a:ext cx="2389366" cy="141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pasted-image.jpg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63934" y="5072274"/>
            <a:ext cx="2664256" cy="1528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1" name="pasted-image.jpg"/>
          <p:cNvPicPr>
            <a:picLocks noChangeAspect="1"/>
          </p:cNvPicPr>
          <p:nvPr/>
        </p:nvPicPr>
        <p:blipFill>
          <a:blip r:embed="rId37">
            <a:extLst/>
          </a:blip>
          <a:srcRect l="0" t="27879" r="0" b="24361"/>
          <a:stretch>
            <a:fillRect/>
          </a:stretch>
        </p:blipFill>
        <p:spPr>
          <a:xfrm>
            <a:off x="304757" y="6709377"/>
            <a:ext cx="2857501" cy="1364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2" name="pasted-image.png"/>
          <p:cNvPicPr>
            <a:picLocks noChangeAspect="1"/>
          </p:cNvPicPr>
          <p:nvPr/>
        </p:nvPicPr>
        <p:blipFill>
          <a:blip r:embed="rId38">
            <a:extLst/>
          </a:blip>
          <a:srcRect l="7360" t="6908" r="7360" b="6908"/>
          <a:stretch>
            <a:fillRect/>
          </a:stretch>
        </p:blipFill>
        <p:spPr>
          <a:xfrm>
            <a:off x="21833950" y="3716440"/>
            <a:ext cx="2374608" cy="18706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5" name="Group 2515"/>
          <p:cNvGrpSpPr/>
          <p:nvPr/>
        </p:nvGrpSpPr>
        <p:grpSpPr>
          <a:xfrm>
            <a:off x="3112753" y="3522874"/>
            <a:ext cx="2852101" cy="2033086"/>
            <a:chOff x="0" y="0"/>
            <a:chExt cx="2852099" cy="2033085"/>
          </a:xfrm>
        </p:grpSpPr>
        <p:pic>
          <p:nvPicPr>
            <p:cNvPr id="2513" name="pasted-image.jpg"/>
            <p:cNvPicPr>
              <a:picLocks noChangeAspect="1"/>
            </p:cNvPicPr>
            <p:nvPr/>
          </p:nvPicPr>
          <p:blipFill>
            <a:blip r:embed="rId39">
              <a:extLst/>
            </a:blip>
            <a:srcRect l="0" t="45259" r="62946" b="0"/>
            <a:stretch>
              <a:fillRect/>
            </a:stretch>
          </p:blipFill>
          <p:spPr>
            <a:xfrm>
              <a:off x="277217" y="947346"/>
              <a:ext cx="2297395" cy="10857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4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rcRect l="40917" t="0" r="0" b="0"/>
            <a:stretch>
              <a:fillRect/>
            </a:stretch>
          </p:blipFill>
          <p:spPr>
            <a:xfrm>
              <a:off x="0" y="0"/>
              <a:ext cx="2852100" cy="1078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16" name="pasted-image.jpg"/>
          <p:cNvPicPr>
            <a:picLocks noChangeAspect="1"/>
          </p:cNvPicPr>
          <p:nvPr/>
        </p:nvPicPr>
        <p:blipFill>
          <a:blip r:embed="rId40">
            <a:extLst/>
          </a:blip>
          <a:srcRect l="13535" t="0" r="16994" b="0"/>
          <a:stretch>
            <a:fillRect/>
          </a:stretch>
        </p:blipFill>
        <p:spPr>
          <a:xfrm>
            <a:off x="3473076" y="6163034"/>
            <a:ext cx="2258616" cy="194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7" name="pasted-image.tiff"/>
          <p:cNvPicPr>
            <a:picLocks noChangeAspect="1"/>
          </p:cNvPicPr>
          <p:nvPr/>
        </p:nvPicPr>
        <p:blipFill>
          <a:blip r:embed="rId41">
            <a:extLst/>
          </a:blip>
          <a:srcRect l="0" t="0" r="0" b="0"/>
          <a:stretch>
            <a:fillRect/>
          </a:stretch>
        </p:blipFill>
        <p:spPr>
          <a:xfrm>
            <a:off x="6287730" y="6562152"/>
            <a:ext cx="2248832" cy="1349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8" name="pasted-image.jpg"/>
          <p:cNvPicPr>
            <a:picLocks noChangeAspect="1"/>
          </p:cNvPicPr>
          <p:nvPr/>
        </p:nvPicPr>
        <p:blipFill>
          <a:blip r:embed="rId42">
            <a:extLst/>
          </a:blip>
          <a:srcRect l="20729" t="136" r="20597" b="3397"/>
          <a:stretch>
            <a:fillRect/>
          </a:stretch>
        </p:blipFill>
        <p:spPr>
          <a:xfrm>
            <a:off x="19240120" y="1402347"/>
            <a:ext cx="1788350" cy="1960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6" fill="norm" stroke="1" extrusionOk="0">
                <a:moveTo>
                  <a:pt x="14740" y="0"/>
                </a:moveTo>
                <a:cubicBezTo>
                  <a:pt x="14059" y="3"/>
                  <a:pt x="13528" y="12"/>
                  <a:pt x="12990" y="17"/>
                </a:cubicBezTo>
                <a:cubicBezTo>
                  <a:pt x="12632" y="73"/>
                  <a:pt x="12440" y="208"/>
                  <a:pt x="12146" y="551"/>
                </a:cubicBezTo>
                <a:cubicBezTo>
                  <a:pt x="11738" y="1027"/>
                  <a:pt x="11481" y="1137"/>
                  <a:pt x="10704" y="1185"/>
                </a:cubicBezTo>
                <a:cubicBezTo>
                  <a:pt x="10182" y="1217"/>
                  <a:pt x="9703" y="1166"/>
                  <a:pt x="9639" y="1071"/>
                </a:cubicBezTo>
                <a:cubicBezTo>
                  <a:pt x="9572" y="971"/>
                  <a:pt x="9380" y="968"/>
                  <a:pt x="9179" y="1062"/>
                </a:cubicBezTo>
                <a:cubicBezTo>
                  <a:pt x="8989" y="1152"/>
                  <a:pt x="8716" y="1187"/>
                  <a:pt x="8575" y="1141"/>
                </a:cubicBezTo>
                <a:cubicBezTo>
                  <a:pt x="8409" y="1087"/>
                  <a:pt x="8340" y="1208"/>
                  <a:pt x="8374" y="1491"/>
                </a:cubicBezTo>
                <a:cubicBezTo>
                  <a:pt x="8421" y="1887"/>
                  <a:pt x="8352" y="1922"/>
                  <a:pt x="7660" y="1867"/>
                </a:cubicBezTo>
                <a:cubicBezTo>
                  <a:pt x="7200" y="1830"/>
                  <a:pt x="6720" y="1921"/>
                  <a:pt x="6442" y="2099"/>
                </a:cubicBezTo>
                <a:cubicBezTo>
                  <a:pt x="6189" y="2260"/>
                  <a:pt x="6058" y="2396"/>
                  <a:pt x="6155" y="2396"/>
                </a:cubicBezTo>
                <a:cubicBezTo>
                  <a:pt x="6251" y="2396"/>
                  <a:pt x="6094" y="2609"/>
                  <a:pt x="5805" y="2873"/>
                </a:cubicBezTo>
                <a:cubicBezTo>
                  <a:pt x="5472" y="3176"/>
                  <a:pt x="5107" y="3331"/>
                  <a:pt x="4808" y="3292"/>
                </a:cubicBezTo>
                <a:cubicBezTo>
                  <a:pt x="4387" y="3239"/>
                  <a:pt x="4332" y="3314"/>
                  <a:pt x="4319" y="3940"/>
                </a:cubicBezTo>
                <a:cubicBezTo>
                  <a:pt x="4303" y="4733"/>
                  <a:pt x="3998" y="5128"/>
                  <a:pt x="3585" y="4893"/>
                </a:cubicBezTo>
                <a:cubicBezTo>
                  <a:pt x="3435" y="4807"/>
                  <a:pt x="3086" y="4708"/>
                  <a:pt x="2814" y="4674"/>
                </a:cubicBezTo>
                <a:cubicBezTo>
                  <a:pt x="2399" y="4622"/>
                  <a:pt x="2360" y="4654"/>
                  <a:pt x="2569" y="4884"/>
                </a:cubicBezTo>
                <a:cubicBezTo>
                  <a:pt x="2746" y="5078"/>
                  <a:pt x="2756" y="5197"/>
                  <a:pt x="2598" y="5286"/>
                </a:cubicBezTo>
                <a:cubicBezTo>
                  <a:pt x="2472" y="5357"/>
                  <a:pt x="2408" y="5741"/>
                  <a:pt x="2454" y="6165"/>
                </a:cubicBezTo>
                <a:cubicBezTo>
                  <a:pt x="2522" y="6787"/>
                  <a:pt x="2440" y="7023"/>
                  <a:pt x="1960" y="7521"/>
                </a:cubicBezTo>
                <a:lnTo>
                  <a:pt x="1390" y="8115"/>
                </a:lnTo>
                <a:cubicBezTo>
                  <a:pt x="1396" y="8126"/>
                  <a:pt x="1403" y="8140"/>
                  <a:pt x="1409" y="8150"/>
                </a:cubicBezTo>
                <a:lnTo>
                  <a:pt x="1884" y="8557"/>
                </a:lnTo>
                <a:cubicBezTo>
                  <a:pt x="2489" y="9075"/>
                  <a:pt x="2535" y="9585"/>
                  <a:pt x="1999" y="9847"/>
                </a:cubicBezTo>
                <a:cubicBezTo>
                  <a:pt x="1541" y="10070"/>
                  <a:pt x="1556" y="10445"/>
                  <a:pt x="2042" y="10935"/>
                </a:cubicBezTo>
                <a:cubicBezTo>
                  <a:pt x="2438" y="11335"/>
                  <a:pt x="2522" y="13008"/>
                  <a:pt x="2176" y="13598"/>
                </a:cubicBezTo>
                <a:cubicBezTo>
                  <a:pt x="1953" y="13979"/>
                  <a:pt x="1275" y="14089"/>
                  <a:pt x="1064" y="13778"/>
                </a:cubicBezTo>
                <a:cubicBezTo>
                  <a:pt x="996" y="13676"/>
                  <a:pt x="712" y="13612"/>
                  <a:pt x="436" y="13633"/>
                </a:cubicBezTo>
                <a:cubicBezTo>
                  <a:pt x="286" y="13645"/>
                  <a:pt x="174" y="13691"/>
                  <a:pt x="91" y="13760"/>
                </a:cubicBezTo>
                <a:cubicBezTo>
                  <a:pt x="45" y="13877"/>
                  <a:pt x="15" y="14100"/>
                  <a:pt x="0" y="14385"/>
                </a:cubicBezTo>
                <a:cubicBezTo>
                  <a:pt x="50" y="14512"/>
                  <a:pt x="130" y="14645"/>
                  <a:pt x="244" y="14783"/>
                </a:cubicBezTo>
                <a:cubicBezTo>
                  <a:pt x="405" y="14977"/>
                  <a:pt x="426" y="15105"/>
                  <a:pt x="383" y="15234"/>
                </a:cubicBezTo>
                <a:cubicBezTo>
                  <a:pt x="475" y="15303"/>
                  <a:pt x="493" y="15386"/>
                  <a:pt x="364" y="15526"/>
                </a:cubicBezTo>
                <a:cubicBezTo>
                  <a:pt x="349" y="15543"/>
                  <a:pt x="352" y="15576"/>
                  <a:pt x="340" y="15596"/>
                </a:cubicBezTo>
                <a:cubicBezTo>
                  <a:pt x="370" y="15588"/>
                  <a:pt x="364" y="15596"/>
                  <a:pt x="403" y="15583"/>
                </a:cubicBezTo>
                <a:cubicBezTo>
                  <a:pt x="637" y="15503"/>
                  <a:pt x="811" y="15560"/>
                  <a:pt x="887" y="15741"/>
                </a:cubicBezTo>
                <a:cubicBezTo>
                  <a:pt x="956" y="15906"/>
                  <a:pt x="1151" y="15984"/>
                  <a:pt x="1357" y="15924"/>
                </a:cubicBezTo>
                <a:cubicBezTo>
                  <a:pt x="1779" y="15802"/>
                  <a:pt x="2484" y="16449"/>
                  <a:pt x="2330" y="16816"/>
                </a:cubicBezTo>
                <a:cubicBezTo>
                  <a:pt x="2127" y="17298"/>
                  <a:pt x="2570" y="17587"/>
                  <a:pt x="3657" y="17686"/>
                </a:cubicBezTo>
                <a:lnTo>
                  <a:pt x="4741" y="17787"/>
                </a:lnTo>
                <a:lnTo>
                  <a:pt x="4741" y="18810"/>
                </a:lnTo>
                <a:cubicBezTo>
                  <a:pt x="4741" y="19833"/>
                  <a:pt x="4739" y="19839"/>
                  <a:pt x="4127" y="19807"/>
                </a:cubicBezTo>
                <a:cubicBezTo>
                  <a:pt x="3790" y="19790"/>
                  <a:pt x="3262" y="19717"/>
                  <a:pt x="2953" y="19645"/>
                </a:cubicBezTo>
                <a:cubicBezTo>
                  <a:pt x="2407" y="19519"/>
                  <a:pt x="2392" y="19536"/>
                  <a:pt x="2392" y="20288"/>
                </a:cubicBezTo>
                <a:lnTo>
                  <a:pt x="2392" y="21062"/>
                </a:lnTo>
                <a:lnTo>
                  <a:pt x="6327" y="21031"/>
                </a:lnTo>
                <a:cubicBezTo>
                  <a:pt x="6381" y="21031"/>
                  <a:pt x="6417" y="21028"/>
                  <a:pt x="6471" y="21027"/>
                </a:cubicBezTo>
                <a:cubicBezTo>
                  <a:pt x="6496" y="21018"/>
                  <a:pt x="6609" y="21014"/>
                  <a:pt x="6615" y="21005"/>
                </a:cubicBezTo>
                <a:cubicBezTo>
                  <a:pt x="6665" y="20931"/>
                  <a:pt x="6792" y="20950"/>
                  <a:pt x="6917" y="21018"/>
                </a:cubicBezTo>
                <a:cubicBezTo>
                  <a:pt x="8806" y="20989"/>
                  <a:pt x="10453" y="20911"/>
                  <a:pt x="10636" y="20826"/>
                </a:cubicBezTo>
                <a:cubicBezTo>
                  <a:pt x="10875" y="20715"/>
                  <a:pt x="11100" y="20724"/>
                  <a:pt x="11269" y="20852"/>
                </a:cubicBezTo>
                <a:cubicBezTo>
                  <a:pt x="11394" y="20947"/>
                  <a:pt x="12322" y="20987"/>
                  <a:pt x="13580" y="21001"/>
                </a:cubicBezTo>
                <a:cubicBezTo>
                  <a:pt x="13639" y="20982"/>
                  <a:pt x="13703" y="20957"/>
                  <a:pt x="13752" y="20957"/>
                </a:cubicBezTo>
                <a:cubicBezTo>
                  <a:pt x="13772" y="20957"/>
                  <a:pt x="13778" y="20972"/>
                  <a:pt x="13795" y="20975"/>
                </a:cubicBezTo>
                <a:cubicBezTo>
                  <a:pt x="13828" y="20980"/>
                  <a:pt x="13850" y="20994"/>
                  <a:pt x="13877" y="21005"/>
                </a:cubicBezTo>
                <a:cubicBezTo>
                  <a:pt x="14224" y="21007"/>
                  <a:pt x="14448" y="21022"/>
                  <a:pt x="14859" y="21018"/>
                </a:cubicBezTo>
                <a:cubicBezTo>
                  <a:pt x="15870" y="21008"/>
                  <a:pt x="16280" y="21019"/>
                  <a:pt x="16786" y="21031"/>
                </a:cubicBezTo>
                <a:cubicBezTo>
                  <a:pt x="16792" y="21027"/>
                  <a:pt x="16826" y="21027"/>
                  <a:pt x="16829" y="21023"/>
                </a:cubicBezTo>
                <a:cubicBezTo>
                  <a:pt x="16891" y="20932"/>
                  <a:pt x="17031" y="20947"/>
                  <a:pt x="17179" y="21036"/>
                </a:cubicBezTo>
                <a:cubicBezTo>
                  <a:pt x="17899" y="21067"/>
                  <a:pt x="18274" y="21137"/>
                  <a:pt x="18373" y="21298"/>
                </a:cubicBezTo>
                <a:cubicBezTo>
                  <a:pt x="18492" y="21492"/>
                  <a:pt x="18607" y="21591"/>
                  <a:pt x="18732" y="21595"/>
                </a:cubicBezTo>
                <a:cubicBezTo>
                  <a:pt x="18858" y="21600"/>
                  <a:pt x="18994" y="21510"/>
                  <a:pt x="19159" y="21329"/>
                </a:cubicBezTo>
                <a:cubicBezTo>
                  <a:pt x="19299" y="21175"/>
                  <a:pt x="19634" y="21049"/>
                  <a:pt x="19902" y="21049"/>
                </a:cubicBezTo>
                <a:cubicBezTo>
                  <a:pt x="19992" y="21049"/>
                  <a:pt x="20060" y="21035"/>
                  <a:pt x="20132" y="21023"/>
                </a:cubicBezTo>
                <a:cubicBezTo>
                  <a:pt x="20229" y="20940"/>
                  <a:pt x="20292" y="20834"/>
                  <a:pt x="20319" y="20695"/>
                </a:cubicBezTo>
                <a:cubicBezTo>
                  <a:pt x="20181" y="20426"/>
                  <a:pt x="19791" y="20281"/>
                  <a:pt x="19140" y="20275"/>
                </a:cubicBezTo>
                <a:cubicBezTo>
                  <a:pt x="18198" y="20267"/>
                  <a:pt x="17425" y="19849"/>
                  <a:pt x="17683" y="19488"/>
                </a:cubicBezTo>
                <a:cubicBezTo>
                  <a:pt x="17764" y="19373"/>
                  <a:pt x="17831" y="18941"/>
                  <a:pt x="17831" y="18530"/>
                </a:cubicBezTo>
                <a:cubicBezTo>
                  <a:pt x="17831" y="17820"/>
                  <a:pt x="17866" y="17780"/>
                  <a:pt x="18545" y="17691"/>
                </a:cubicBezTo>
                <a:cubicBezTo>
                  <a:pt x="19052" y="17625"/>
                  <a:pt x="19278" y="17492"/>
                  <a:pt x="19332" y="17227"/>
                </a:cubicBezTo>
                <a:cubicBezTo>
                  <a:pt x="19443" y="16674"/>
                  <a:pt x="19763" y="16394"/>
                  <a:pt x="20132" y="16523"/>
                </a:cubicBezTo>
                <a:cubicBezTo>
                  <a:pt x="20375" y="16608"/>
                  <a:pt x="20425" y="16556"/>
                  <a:pt x="20329" y="16327"/>
                </a:cubicBezTo>
                <a:cubicBezTo>
                  <a:pt x="20244" y="16126"/>
                  <a:pt x="20342" y="15951"/>
                  <a:pt x="20602" y="15824"/>
                </a:cubicBezTo>
                <a:cubicBezTo>
                  <a:pt x="20823" y="15716"/>
                  <a:pt x="21000" y="15682"/>
                  <a:pt x="21000" y="15749"/>
                </a:cubicBezTo>
                <a:cubicBezTo>
                  <a:pt x="21000" y="15817"/>
                  <a:pt x="21138" y="15768"/>
                  <a:pt x="21306" y="15640"/>
                </a:cubicBezTo>
                <a:cubicBezTo>
                  <a:pt x="21458" y="15525"/>
                  <a:pt x="21575" y="15235"/>
                  <a:pt x="21599" y="14967"/>
                </a:cubicBezTo>
                <a:cubicBezTo>
                  <a:pt x="21600" y="14905"/>
                  <a:pt x="21598" y="14834"/>
                  <a:pt x="21599" y="14770"/>
                </a:cubicBezTo>
                <a:cubicBezTo>
                  <a:pt x="21562" y="14422"/>
                  <a:pt x="21348" y="14184"/>
                  <a:pt x="20693" y="13773"/>
                </a:cubicBezTo>
                <a:cubicBezTo>
                  <a:pt x="20187" y="13455"/>
                  <a:pt x="19766" y="13137"/>
                  <a:pt x="19758" y="13065"/>
                </a:cubicBezTo>
                <a:cubicBezTo>
                  <a:pt x="19670" y="12250"/>
                  <a:pt x="19552" y="11833"/>
                  <a:pt x="19336" y="11596"/>
                </a:cubicBezTo>
                <a:cubicBezTo>
                  <a:pt x="19122" y="11360"/>
                  <a:pt x="19163" y="11259"/>
                  <a:pt x="19576" y="10975"/>
                </a:cubicBezTo>
                <a:cubicBezTo>
                  <a:pt x="19849" y="10787"/>
                  <a:pt x="20165" y="10646"/>
                  <a:pt x="20281" y="10664"/>
                </a:cubicBezTo>
                <a:cubicBezTo>
                  <a:pt x="20396" y="10682"/>
                  <a:pt x="20492" y="10516"/>
                  <a:pt x="20492" y="10297"/>
                </a:cubicBezTo>
                <a:cubicBezTo>
                  <a:pt x="20492" y="10078"/>
                  <a:pt x="20659" y="9727"/>
                  <a:pt x="20865" y="9519"/>
                </a:cubicBezTo>
                <a:cubicBezTo>
                  <a:pt x="21230" y="9150"/>
                  <a:pt x="21226" y="9134"/>
                  <a:pt x="20832" y="8942"/>
                </a:cubicBezTo>
                <a:cubicBezTo>
                  <a:pt x="20538" y="8798"/>
                  <a:pt x="20434" y="8565"/>
                  <a:pt x="20448" y="8093"/>
                </a:cubicBezTo>
                <a:cubicBezTo>
                  <a:pt x="20462" y="7649"/>
                  <a:pt x="20314" y="7295"/>
                  <a:pt x="19988" y="6978"/>
                </a:cubicBezTo>
                <a:cubicBezTo>
                  <a:pt x="19544" y="6547"/>
                  <a:pt x="19533" y="6480"/>
                  <a:pt x="19825" y="6073"/>
                </a:cubicBezTo>
                <a:cubicBezTo>
                  <a:pt x="20110" y="5677"/>
                  <a:pt x="20111" y="5604"/>
                  <a:pt x="19806" y="5269"/>
                </a:cubicBezTo>
                <a:cubicBezTo>
                  <a:pt x="19485" y="4917"/>
                  <a:pt x="18907" y="4618"/>
                  <a:pt x="18061" y="4368"/>
                </a:cubicBezTo>
                <a:cubicBezTo>
                  <a:pt x="17690" y="4258"/>
                  <a:pt x="17685" y="4238"/>
                  <a:pt x="18037" y="3883"/>
                </a:cubicBezTo>
                <a:cubicBezTo>
                  <a:pt x="18239" y="3680"/>
                  <a:pt x="18307" y="3515"/>
                  <a:pt x="18186" y="3515"/>
                </a:cubicBezTo>
                <a:cubicBezTo>
                  <a:pt x="18065" y="3515"/>
                  <a:pt x="17695" y="3308"/>
                  <a:pt x="17366" y="3056"/>
                </a:cubicBezTo>
                <a:cubicBezTo>
                  <a:pt x="16942" y="2731"/>
                  <a:pt x="16707" y="2657"/>
                  <a:pt x="16551" y="2798"/>
                </a:cubicBezTo>
                <a:cubicBezTo>
                  <a:pt x="16293" y="3034"/>
                  <a:pt x="15890" y="2852"/>
                  <a:pt x="15890" y="2501"/>
                </a:cubicBezTo>
                <a:cubicBezTo>
                  <a:pt x="15890" y="2131"/>
                  <a:pt x="15292" y="1752"/>
                  <a:pt x="14687" y="1740"/>
                </a:cubicBezTo>
                <a:cubicBezTo>
                  <a:pt x="14391" y="1734"/>
                  <a:pt x="14052" y="1674"/>
                  <a:pt x="13929" y="1605"/>
                </a:cubicBezTo>
                <a:cubicBezTo>
                  <a:pt x="13563" y="1396"/>
                  <a:pt x="13733" y="763"/>
                  <a:pt x="14265" y="359"/>
                </a:cubicBezTo>
                <a:lnTo>
                  <a:pt x="14740" y="0"/>
                </a:lnTo>
                <a:close/>
                <a:moveTo>
                  <a:pt x="11686" y="31"/>
                </a:moveTo>
                <a:cubicBezTo>
                  <a:pt x="11587" y="32"/>
                  <a:pt x="11386" y="33"/>
                  <a:pt x="11293" y="35"/>
                </a:cubicBezTo>
                <a:cubicBezTo>
                  <a:pt x="11262" y="68"/>
                  <a:pt x="11256" y="110"/>
                  <a:pt x="11288" y="157"/>
                </a:cubicBezTo>
                <a:cubicBezTo>
                  <a:pt x="11358" y="260"/>
                  <a:pt x="11447" y="341"/>
                  <a:pt x="11490" y="341"/>
                </a:cubicBezTo>
                <a:cubicBezTo>
                  <a:pt x="11533" y="341"/>
                  <a:pt x="11626" y="260"/>
                  <a:pt x="11696" y="157"/>
                </a:cubicBezTo>
                <a:cubicBezTo>
                  <a:pt x="11729" y="108"/>
                  <a:pt x="11720" y="64"/>
                  <a:pt x="11686" y="31"/>
                </a:cubicBezTo>
                <a:close/>
                <a:moveTo>
                  <a:pt x="1064" y="8828"/>
                </a:moveTo>
                <a:cubicBezTo>
                  <a:pt x="1030" y="8841"/>
                  <a:pt x="1028" y="8871"/>
                  <a:pt x="1064" y="8924"/>
                </a:cubicBezTo>
                <a:cubicBezTo>
                  <a:pt x="1133" y="9026"/>
                  <a:pt x="1275" y="9112"/>
                  <a:pt x="1380" y="9112"/>
                </a:cubicBezTo>
                <a:cubicBezTo>
                  <a:pt x="1675" y="9112"/>
                  <a:pt x="1610" y="8978"/>
                  <a:pt x="1256" y="8854"/>
                </a:cubicBezTo>
                <a:cubicBezTo>
                  <a:pt x="1165" y="8822"/>
                  <a:pt x="1098" y="8815"/>
                  <a:pt x="1064" y="8828"/>
                </a:cubicBezTo>
                <a:close/>
                <a:moveTo>
                  <a:pt x="21469" y="10113"/>
                </a:moveTo>
                <a:cubicBezTo>
                  <a:pt x="21448" y="10133"/>
                  <a:pt x="21431" y="10197"/>
                  <a:pt x="21426" y="10306"/>
                </a:cubicBezTo>
                <a:cubicBezTo>
                  <a:pt x="21417" y="10502"/>
                  <a:pt x="21464" y="10613"/>
                  <a:pt x="21532" y="10551"/>
                </a:cubicBezTo>
                <a:cubicBezTo>
                  <a:pt x="21566" y="10520"/>
                  <a:pt x="21586" y="10467"/>
                  <a:pt x="21589" y="10402"/>
                </a:cubicBezTo>
                <a:cubicBezTo>
                  <a:pt x="21592" y="10337"/>
                  <a:pt x="21580" y="10264"/>
                  <a:pt x="21551" y="10196"/>
                </a:cubicBezTo>
                <a:cubicBezTo>
                  <a:pt x="21518" y="10122"/>
                  <a:pt x="21491" y="10094"/>
                  <a:pt x="21469" y="1011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Shape 2520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21" name="Shape 2521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2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524" name="Shape 2524"/>
          <p:cNvSpPr/>
          <p:nvPr/>
        </p:nvSpPr>
        <p:spPr>
          <a:xfrm>
            <a:off x="430132" y="400200"/>
            <a:ext cx="613164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a Caixa</a:t>
            </a:r>
          </a:p>
        </p:txBody>
      </p:sp>
      <p:pic>
        <p:nvPicPr>
          <p:cNvPr id="252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1220" y="6618812"/>
            <a:ext cx="5703723" cy="1292111"/>
          </a:xfrm>
          <a:prstGeom prst="rect">
            <a:avLst/>
          </a:prstGeom>
          <a:ln w="12700">
            <a:miter lim="400000"/>
          </a:ln>
        </p:spPr>
      </p:pic>
      <p:sp>
        <p:nvSpPr>
          <p:cNvPr id="2526" name="Shape 2526"/>
          <p:cNvSpPr/>
          <p:nvPr/>
        </p:nvSpPr>
        <p:spPr>
          <a:xfrm>
            <a:off x="12914425" y="3727546"/>
            <a:ext cx="10576094" cy="745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Hospedada na DIVEO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3 Servidores redundantes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de 30.000 Clientes atendidos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Aplicações bancárias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Cobrança, folha de pagamento, tributos, etc.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Suportada inteiramente pelo Q-Ware FDS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Clientes distribuídos em todo território nacional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+ 20.000 arquivos dia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Aplicações bancárias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Cobrança, folha de pgto, tributos, etc.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Crescimento mensal de  20% a 30%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Shape 2528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29" name="Shape 2529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3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532" name="Shape 2532"/>
          <p:cNvSpPr/>
          <p:nvPr/>
        </p:nvSpPr>
        <p:spPr>
          <a:xfrm>
            <a:off x="430132" y="400200"/>
            <a:ext cx="874357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a Polícia Federal</a:t>
            </a:r>
          </a:p>
        </p:txBody>
      </p:sp>
      <p:sp>
        <p:nvSpPr>
          <p:cNvPr id="2533" name="Shape 2533"/>
          <p:cNvSpPr/>
          <p:nvPr/>
        </p:nvSpPr>
        <p:spPr>
          <a:xfrm>
            <a:off x="12914425" y="5099146"/>
            <a:ext cx="10576094" cy="471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 de emissão do novo passaporte de segurança. 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Integração com Policia Federal, Casa da Moeda e Correios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Cliente Solicita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Polícia Federal gera arquivo XML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Casa da Moeda Brasileira Imprime passaporte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Correios transporta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Plataformas Windows e Linux</a:t>
            </a:r>
          </a:p>
        </p:txBody>
      </p:sp>
      <p:pic>
        <p:nvPicPr>
          <p:cNvPr id="253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6521" y="4761614"/>
            <a:ext cx="4195100" cy="5389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874" y="3658495"/>
            <a:ext cx="6930394" cy="6930394"/>
          </a:xfrm>
          <a:prstGeom prst="rect">
            <a:avLst/>
          </a:prstGeom>
          <a:ln w="12700">
            <a:miter lim="400000"/>
          </a:ln>
        </p:spPr>
      </p:pic>
      <p:sp>
        <p:nvSpPr>
          <p:cNvPr id="2537" name="Shape 2537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38" name="Shape 2538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3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541" name="Shape 2541"/>
          <p:cNvSpPr/>
          <p:nvPr/>
        </p:nvSpPr>
        <p:spPr>
          <a:xfrm>
            <a:off x="430132" y="400200"/>
            <a:ext cx="881396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a Justiça Federal</a:t>
            </a:r>
          </a:p>
        </p:txBody>
      </p:sp>
      <p:sp>
        <p:nvSpPr>
          <p:cNvPr id="2542" name="Shape 2542"/>
          <p:cNvSpPr/>
          <p:nvPr/>
        </p:nvSpPr>
        <p:spPr>
          <a:xfrm>
            <a:off x="12914425" y="4756246"/>
            <a:ext cx="10576094" cy="54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ETTL (Extract, Transform, Transfer, Load)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Extração + Transformação + Transporte + Carga.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Informação processual: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TJ   -&gt; STJ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STJ -&gt; TJ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Solução em ambiente heterogêneo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Oracle, SQL Server, DB2, MySQL, Cachè, Adabas, ...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TRFs -&gt; Gravação de audiências e integração PGFN</a:t>
            </a:r>
          </a:p>
        </p:txBody>
      </p:sp>
      <p:sp>
        <p:nvSpPr>
          <p:cNvPr id="2543" name="Shape 2543"/>
          <p:cNvSpPr/>
          <p:nvPr/>
        </p:nvSpPr>
        <p:spPr>
          <a:xfrm>
            <a:off x="3595204" y="10074544"/>
            <a:ext cx="4423781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b="1" sz="3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CNJ - STJ - TJ’s - TRF's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Shape 2545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46" name="Shape 2546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549" name="Shape 2549"/>
          <p:cNvSpPr/>
          <p:nvPr/>
        </p:nvSpPr>
        <p:spPr>
          <a:xfrm>
            <a:off x="430132" y="400200"/>
            <a:ext cx="718987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o SERPOR</a:t>
            </a:r>
          </a:p>
        </p:txBody>
      </p:sp>
      <p:sp>
        <p:nvSpPr>
          <p:cNvPr id="2550" name="Shape 2550"/>
          <p:cNvSpPr/>
          <p:nvPr/>
        </p:nvSpPr>
        <p:spPr>
          <a:xfrm>
            <a:off x="12914425" y="3041746"/>
            <a:ext cx="10576094" cy="882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Diversos sistemas (centenas de Jobs) em produção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Log e gerência centralizada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Solução padrão no tráfego de dados dentro do SERPRO, substituindo concorrentes de multinacionais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Simples Nacional (100% dos municípios)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RENAVAN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Ordens Bancárias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Sistemas integradores do governo (SIAPE, SIAFI)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Policia Federal + Receita Federal (SISBRAIB)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Simples Nacional (100% dos municípios)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Nota Fiscal Eletrônica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Livros caixa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Secretarias de fazenda</a:t>
            </a:r>
          </a:p>
        </p:txBody>
      </p:sp>
      <p:pic>
        <p:nvPicPr>
          <p:cNvPr id="25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3440" y="6203297"/>
            <a:ext cx="7561262" cy="2506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Shape 2553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54" name="Shape 2554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5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557" name="Shape 2557"/>
          <p:cNvSpPr/>
          <p:nvPr/>
        </p:nvSpPr>
        <p:spPr>
          <a:xfrm>
            <a:off x="430132" y="400200"/>
            <a:ext cx="906014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a CONFEA CREA</a:t>
            </a:r>
          </a:p>
        </p:txBody>
      </p:sp>
      <p:sp>
        <p:nvSpPr>
          <p:cNvPr id="2558" name="Shape 2558"/>
          <p:cNvSpPr/>
          <p:nvPr/>
        </p:nvSpPr>
        <p:spPr>
          <a:xfrm>
            <a:off x="12914425" y="5442046"/>
            <a:ext cx="10576094" cy="402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Sistemas Locais nos 27 CREAs do Brasil: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Opera integração de dados sobre SQL Server (Windows) ou MySQL (Linux)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Informações sobre carteiras profissionais são sincronizadas entre as 27 unidades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Consolidadas no CONFEA</a:t>
            </a:r>
          </a:p>
        </p:txBody>
      </p:sp>
      <p:pic>
        <p:nvPicPr>
          <p:cNvPr id="255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1074" y="6805355"/>
            <a:ext cx="8824806" cy="1302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Shape 2561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62" name="Shape 2562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6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565" name="Shape 2565"/>
          <p:cNvSpPr/>
          <p:nvPr/>
        </p:nvSpPr>
        <p:spPr>
          <a:xfrm>
            <a:off x="430132" y="400200"/>
            <a:ext cx="722522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os Correios</a:t>
            </a:r>
          </a:p>
        </p:txBody>
      </p:sp>
      <p:sp>
        <p:nvSpPr>
          <p:cNvPr id="2566" name="Shape 2566"/>
          <p:cNvSpPr/>
          <p:nvPr/>
        </p:nvSpPr>
        <p:spPr>
          <a:xfrm>
            <a:off x="12914425" y="4413346"/>
            <a:ext cx="10576094" cy="60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Sistema AR Digital 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Digitalização de ARs (Aviso de Recebimento) com reconhecimento de código de barras e posterior indexação.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Descentralizado em 6 sites em rede estrela: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Brasilia, São Paulo, Salvador, Curitiba, Belo Horizonte, Rio de Janeiro.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Dezenas de milhares de arquivos trafegados por dia para a central dos correios em SP.</a:t>
            </a:r>
          </a:p>
        </p:txBody>
      </p:sp>
      <p:pic>
        <p:nvPicPr>
          <p:cNvPr id="256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022" y="3996244"/>
            <a:ext cx="11204910" cy="6920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Shape 2569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70" name="Shape 257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7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573" name="Shape 2573"/>
          <p:cNvSpPr/>
          <p:nvPr/>
        </p:nvSpPr>
        <p:spPr>
          <a:xfrm>
            <a:off x="430132" y="400200"/>
            <a:ext cx="1343569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Q-Ware para STN, Min. Cidades, Exército, STJ</a:t>
            </a:r>
          </a:p>
        </p:txBody>
      </p:sp>
      <p:sp>
        <p:nvSpPr>
          <p:cNvPr id="2574" name="Shape 2574"/>
          <p:cNvSpPr/>
          <p:nvPr/>
        </p:nvSpPr>
        <p:spPr>
          <a:xfrm>
            <a:off x="12914425" y="4413346"/>
            <a:ext cx="10576094" cy="60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Extração de dados do SIAFI da PLOGs do Adabas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Extração via Q-Ware AMS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Transporte via Q-Ware FDS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Carga em DW via Q-Ware Command Processor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Agendamentos via Q-Ware Service Agenda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Vários ambientes heterogêneos (OS/390, Linux, Windows, Oracle, Adbas, Postgres e SQLSever)</a:t>
            </a:r>
          </a:p>
          <a:p>
            <a:pPr marL="3704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+ 30 GB / Dia de dados brutos para carga simultaneamente</a:t>
            </a:r>
          </a:p>
        </p:txBody>
      </p:sp>
      <p:pic>
        <p:nvPicPr>
          <p:cNvPr id="257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0533" y="8445530"/>
            <a:ext cx="4546794" cy="986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8572" y="4679178"/>
            <a:ext cx="2830716" cy="1953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7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62177" y="4394607"/>
            <a:ext cx="2731773" cy="2522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8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48416" y="7359265"/>
            <a:ext cx="3159295" cy="3159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Shape 2580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583" name="Shape 2583"/>
          <p:cNvSpPr/>
          <p:nvPr/>
        </p:nvSpPr>
        <p:spPr>
          <a:xfrm>
            <a:off x="430132" y="400200"/>
            <a:ext cx="842638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Quem está usando o Q-Ware</a:t>
            </a:r>
          </a:p>
        </p:txBody>
      </p:sp>
      <p:sp>
        <p:nvSpPr>
          <p:cNvPr id="2584" name="Shape 2584"/>
          <p:cNvSpPr/>
          <p:nvPr/>
        </p:nvSpPr>
        <p:spPr>
          <a:xfrm>
            <a:off x="9017243" y="5885481"/>
            <a:ext cx="13963065" cy="3678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40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Caixa, Serpro, STN, CNJ, CNJ/STJ/TJs/TRFs, CONFEA, CREAs, Receita, Min. Cidades, Min. Saúde, Casa da Moeda, Polícia Federal, Infraero, ASBACE,  TRF 1ª Região, Min. Exército, Min. Aeronáutica, Fiat, Correios, e mais 52.000 empresas espalhadas em todo o território nacional.</a:t>
            </a:r>
          </a:p>
        </p:txBody>
      </p:sp>
      <p:pic>
        <p:nvPicPr>
          <p:cNvPr id="258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7501" y="4473559"/>
            <a:ext cx="6502414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-1" y="-47762"/>
            <a:ext cx="24384001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008" y="-24622"/>
            <a:ext cx="24416016" cy="7077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303" y="2751174"/>
            <a:ext cx="3677169" cy="133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507" y="519542"/>
            <a:ext cx="3273304" cy="1510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35533" y="4809331"/>
            <a:ext cx="6934201" cy="2298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 177"/>
          <p:cNvGrpSpPr/>
          <p:nvPr/>
        </p:nvGrpSpPr>
        <p:grpSpPr>
          <a:xfrm>
            <a:off x="9422236" y="2808182"/>
            <a:ext cx="10450196" cy="1944369"/>
            <a:chOff x="0" y="0"/>
            <a:chExt cx="10450194" cy="1944367"/>
          </a:xfrm>
        </p:grpSpPr>
        <p:sp>
          <p:nvSpPr>
            <p:cNvPr id="175" name="Shape 175"/>
            <p:cNvSpPr/>
            <p:nvPr/>
          </p:nvSpPr>
          <p:spPr>
            <a:xfrm>
              <a:off x="-1" y="-1"/>
              <a:ext cx="10373996" cy="189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Juntos no desafio social </a:t>
              </a:r>
            </a:p>
            <a:p>
              <a:pPr>
                <a:spcBef>
                  <a:spcPts val="3500"/>
                </a:spcBef>
                <a:defRPr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da Inclusão digital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76199" y="50799"/>
              <a:ext cx="10373996" cy="1893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Juntos no desafio social </a:t>
              </a:r>
            </a:p>
            <a:p>
              <a:pPr>
                <a:spcBef>
                  <a:spcPts val="3500"/>
                </a:spcBef>
                <a:defRPr>
                  <a:solidFill>
                    <a:srgbClr val="FFFFFF"/>
                  </a:solidFill>
                  <a:latin typeface="Sonic Comics"/>
                  <a:ea typeface="Sonic Comics"/>
                  <a:cs typeface="Sonic Comics"/>
                  <a:sym typeface="Sonic Comics"/>
                </a:defRPr>
              </a:pPr>
              <a:r>
                <a:t>da Inclusão digital</a:t>
              </a:r>
            </a:p>
          </p:txBody>
        </p:sp>
      </p:grpSp>
      <p:sp>
        <p:nvSpPr>
          <p:cNvPr id="178" name="Shape 178"/>
          <p:cNvSpPr/>
          <p:nvPr/>
        </p:nvSpPr>
        <p:spPr>
          <a:xfrm>
            <a:off x="357845" y="7071267"/>
            <a:ext cx="10387472" cy="661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17361" indent="-617361" algn="l">
              <a:lnSpc>
                <a:spcPct val="150000"/>
              </a:lnSpc>
              <a:buSzPct val="142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 Solução Cartão Cidadão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Marcação de consultas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Programas Sociais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Controle de frequência escolar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Controle de uso do transporte </a:t>
            </a:r>
            <a:br/>
            <a:r>
              <a:t>público franqueado</a:t>
            </a:r>
          </a:p>
        </p:txBody>
      </p:sp>
      <p:sp>
        <p:nvSpPr>
          <p:cNvPr id="179" name="Shape 179"/>
          <p:cNvSpPr/>
          <p:nvPr/>
        </p:nvSpPr>
        <p:spPr>
          <a:xfrm>
            <a:off x="12032717" y="7071267"/>
            <a:ext cx="12273528" cy="661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7361" indent="-617361" algn="l">
              <a:lnSpc>
                <a:spcPct val="150000"/>
              </a:lnSpc>
              <a:buSzPct val="142000"/>
              <a:buBlip>
                <a:blip r:embed="rId6"/>
              </a:buBlip>
              <a:defRPr>
                <a:solidFill>
                  <a:srgbClr val="FFFFFF"/>
                </a:solidFill>
              </a:defRPr>
            </a:pPr>
            <a:r>
              <a:t> Solução Data Convergency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Extração, entrega, e carga de dados do Adabas nas pontas</a:t>
            </a:r>
          </a:p>
          <a:p>
            <a:pPr marL="1290461" indent="-617361" algn="l">
              <a:lnSpc>
                <a:spcPct val="150000"/>
              </a:lnSpc>
              <a:buSzPct val="94000"/>
              <a:buBlip>
                <a:blip r:embed="rId7"/>
              </a:buBlip>
              <a:defRPr>
                <a:solidFill>
                  <a:srgbClr val="FFFFFF"/>
                </a:solidFill>
              </a:defRPr>
            </a:pPr>
            <a:r>
              <a:t>Rastreamento de cargas como: Bebidas Alcoólicas, cigarros e combustíveis</a:t>
            </a:r>
          </a:p>
        </p:txBody>
      </p:sp>
      <p:sp>
        <p:nvSpPr>
          <p:cNvPr id="180" name="Shape 180"/>
          <p:cNvSpPr/>
          <p:nvPr/>
        </p:nvSpPr>
        <p:spPr>
          <a:xfrm>
            <a:off x="21568651" y="5817129"/>
            <a:ext cx="2735098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continua…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Shape 2587"/>
          <p:cNvSpPr/>
          <p:nvPr/>
        </p:nvSpPr>
        <p:spPr>
          <a:xfrm>
            <a:off x="12009523" y="1710467"/>
            <a:ext cx="12385899" cy="12053295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88" name="Shape 2588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8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591" name="Shape 2591"/>
          <p:cNvSpPr/>
          <p:nvPr/>
        </p:nvSpPr>
        <p:spPr>
          <a:xfrm>
            <a:off x="430132" y="400200"/>
            <a:ext cx="781526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Infraestrutura da Padrão IX</a:t>
            </a:r>
          </a:p>
        </p:txBody>
      </p:sp>
      <p:sp>
        <p:nvSpPr>
          <p:cNvPr id="2592" name="Shape 2592"/>
          <p:cNvSpPr/>
          <p:nvPr/>
        </p:nvSpPr>
        <p:spPr>
          <a:xfrm>
            <a:off x="12745092" y="3253412"/>
            <a:ext cx="10576093" cy="1020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370416" indent="-370416" algn="l" defTabSz="457200"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Site SPO - Datacenter da UOL Diveo: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02 servidores redundantes OMTX;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48 CPU CORE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512 GB RAM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44 TB SAS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480 GB SSD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Suporte direto OMTX 24/7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SLA 99%</a:t>
            </a:r>
          </a:p>
          <a:p>
            <a:pPr marL="508000" indent="-508000" algn="l" defTabSz="457200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70416" indent="-370416" algn="l" defTabSz="457200"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Site BSB - Dependências da PIX 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02 servidores redundantes OMTX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32 CPU CORE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160 GB RAM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 TB SAS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256 GB SSD</a:t>
            </a:r>
          </a:p>
          <a:p>
            <a:pPr lvl="1" marL="814916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Suporte pessoal da PIX 24/07.</a:t>
            </a:r>
          </a:p>
        </p:txBody>
      </p:sp>
      <p:sp>
        <p:nvSpPr>
          <p:cNvPr id="2593" name="Shape 2593"/>
          <p:cNvSpPr/>
          <p:nvPr/>
        </p:nvSpPr>
        <p:spPr>
          <a:xfrm>
            <a:off x="307559" y="3338079"/>
            <a:ext cx="10991555" cy="60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36486" marR="406680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0096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50.000 clientes atendidos;</a:t>
            </a:r>
          </a:p>
          <a:p>
            <a:pPr marL="736486" marR="406680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0096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7.000.000 kbytes / mês, em mádia;</a:t>
            </a:r>
          </a:p>
          <a:p>
            <a:pPr marL="736486" marR="406680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0096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50 funcionários;</a:t>
            </a:r>
          </a:p>
          <a:p>
            <a:pPr marL="736486" marR="406680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0096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Helpdesk com 0800, Seg. à Sex., de 7h às 19h, Sáb. de 8h às 13h.;</a:t>
            </a:r>
          </a:p>
          <a:p>
            <a:pPr marL="736486" marR="406680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0096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 10 a 12 mil arquivos dia, com picos de até 24 mil;</a:t>
            </a:r>
          </a:p>
          <a:p>
            <a:pPr marL="736486" marR="406680" indent="-370416" algn="l" defTabSz="457200">
              <a:lnSpc>
                <a:spcPct val="150000"/>
              </a:lnSpc>
              <a:buSzPct val="150000"/>
              <a:buChar char="•"/>
              <a:defRPr sz="3000">
                <a:solidFill>
                  <a:srgbClr val="0096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 Parceiros regionais, capazes de dar suporte presencial em todo o território nacional;</a:t>
            </a:r>
          </a:p>
        </p:txBody>
      </p:sp>
      <p:sp>
        <p:nvSpPr>
          <p:cNvPr id="2594" name="Shape 2594"/>
          <p:cNvSpPr/>
          <p:nvPr/>
        </p:nvSpPr>
        <p:spPr>
          <a:xfrm>
            <a:off x="13348433" y="1797106"/>
            <a:ext cx="862606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Sites, Brasília e São Paulo</a:t>
            </a:r>
          </a:p>
        </p:txBody>
      </p:sp>
      <p:sp>
        <p:nvSpPr>
          <p:cNvPr id="2595" name="Shape 2595"/>
          <p:cNvSpPr/>
          <p:nvPr/>
        </p:nvSpPr>
        <p:spPr>
          <a:xfrm>
            <a:off x="2085004" y="2008840"/>
            <a:ext cx="529572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Números da VAN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Shape 2597"/>
          <p:cNvSpPr/>
          <p:nvPr/>
        </p:nvSpPr>
        <p:spPr>
          <a:xfrm>
            <a:off x="-97440" y="-47762"/>
            <a:ext cx="24492862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98" name="Shape 2598"/>
          <p:cNvSpPr/>
          <p:nvPr/>
        </p:nvSpPr>
        <p:spPr>
          <a:xfrm>
            <a:off x="12022688" y="4843462"/>
            <a:ext cx="5431009" cy="402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08000" indent="-508000" algn="l" defTabSz="457200">
              <a:lnSpc>
                <a:spcPct val="150000"/>
              </a:lnSpc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ANDERSON  SILVA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Contate-nos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+55-61-3032-0310 / 3032-0200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anderson@pix.com.br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www.pix.com.br</a:t>
            </a:r>
          </a:p>
          <a:p>
            <a:pPr marL="508000" indent="-508000" algn="l" defTabSz="457200">
              <a:lnSpc>
                <a:spcPct val="15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www.qware.com.br</a:t>
            </a:r>
          </a:p>
        </p:txBody>
      </p:sp>
      <p:pic>
        <p:nvPicPr>
          <p:cNvPr id="259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0303" y="7439704"/>
            <a:ext cx="3677169" cy="133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640" y="4939142"/>
            <a:ext cx="3273305" cy="1510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Shape 2602"/>
          <p:cNvSpPr/>
          <p:nvPr/>
        </p:nvSpPr>
        <p:spPr>
          <a:xfrm>
            <a:off x="-54431" y="-47762"/>
            <a:ext cx="24492861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03" name="Shape 2603"/>
          <p:cNvSpPr/>
          <p:nvPr/>
        </p:nvSpPr>
        <p:spPr>
          <a:xfrm>
            <a:off x="8900795" y="1691745"/>
            <a:ext cx="6582409" cy="1831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08000" indent="-508000" algn="l" defTabSz="457200">
              <a:lnSpc>
                <a:spcPct val="150000"/>
              </a:lnSpc>
              <a:defRPr b="1" sz="11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EXTRAS</a:t>
            </a:r>
          </a:p>
        </p:txBody>
      </p:sp>
      <p:pic>
        <p:nvPicPr>
          <p:cNvPr id="26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0303" y="7439704"/>
            <a:ext cx="3677169" cy="133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9640" y="4939142"/>
            <a:ext cx="3273305" cy="1510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1370" y="3556000"/>
            <a:ext cx="566420" cy="5006340"/>
          </a:xfrm>
          <a:prstGeom prst="rect">
            <a:avLst/>
          </a:prstGeom>
        </p:spPr>
      </p:pic>
      <p:pic>
        <p:nvPicPr>
          <p:cNvPr id="268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8090" y="10477500"/>
            <a:ext cx="2289810" cy="882650"/>
          </a:xfrm>
          <a:prstGeom prst="rect">
            <a:avLst/>
          </a:prstGeom>
        </p:spPr>
      </p:pic>
      <p:grpSp>
        <p:nvGrpSpPr>
          <p:cNvPr id="2611" name="Group 2611"/>
          <p:cNvGrpSpPr/>
          <p:nvPr/>
        </p:nvGrpSpPr>
        <p:grpSpPr>
          <a:xfrm>
            <a:off x="10575295" y="8492666"/>
            <a:ext cx="1767409" cy="2057083"/>
            <a:chOff x="-148665" y="-149140"/>
            <a:chExt cx="1767408" cy="2057081"/>
          </a:xfrm>
        </p:grpSpPr>
        <p:pic>
          <p:nvPicPr>
            <p:cNvPr id="2609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1890" t="6720" r="11620" b="4253"/>
            <a:stretch>
              <a:fillRect/>
            </a:stretch>
          </p:blipFill>
          <p:spPr>
            <a:xfrm>
              <a:off x="-148666" y="-149141"/>
              <a:ext cx="1767409" cy="205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573" fill="norm" stroke="1" extrusionOk="0">
                  <a:moveTo>
                    <a:pt x="8885" y="4"/>
                  </a:moveTo>
                  <a:cubicBezTo>
                    <a:pt x="4492" y="28"/>
                    <a:pt x="2214" y="189"/>
                    <a:pt x="617" y="583"/>
                  </a:cubicBezTo>
                  <a:cubicBezTo>
                    <a:pt x="-68" y="752"/>
                    <a:pt x="-189" y="975"/>
                    <a:pt x="287" y="1195"/>
                  </a:cubicBezTo>
                  <a:cubicBezTo>
                    <a:pt x="542" y="1312"/>
                    <a:pt x="1326" y="2421"/>
                    <a:pt x="2514" y="4337"/>
                  </a:cubicBezTo>
                  <a:cubicBezTo>
                    <a:pt x="2721" y="4670"/>
                    <a:pt x="2973" y="5045"/>
                    <a:pt x="3071" y="5174"/>
                  </a:cubicBezTo>
                  <a:cubicBezTo>
                    <a:pt x="3227" y="5376"/>
                    <a:pt x="4953" y="7987"/>
                    <a:pt x="5398" y="8691"/>
                  </a:cubicBezTo>
                  <a:cubicBezTo>
                    <a:pt x="5485" y="8829"/>
                    <a:pt x="5911" y="9467"/>
                    <a:pt x="6342" y="10110"/>
                  </a:cubicBezTo>
                  <a:cubicBezTo>
                    <a:pt x="7765" y="12236"/>
                    <a:pt x="8701" y="13693"/>
                    <a:pt x="8843" y="13993"/>
                  </a:cubicBezTo>
                  <a:cubicBezTo>
                    <a:pt x="9027" y="14381"/>
                    <a:pt x="9071" y="14635"/>
                    <a:pt x="9145" y="15754"/>
                  </a:cubicBezTo>
                  <a:cubicBezTo>
                    <a:pt x="9179" y="16266"/>
                    <a:pt x="9274" y="17566"/>
                    <a:pt x="9357" y="18642"/>
                  </a:cubicBezTo>
                  <a:cubicBezTo>
                    <a:pt x="9441" y="19719"/>
                    <a:pt x="9522" y="20788"/>
                    <a:pt x="9537" y="21019"/>
                  </a:cubicBezTo>
                  <a:cubicBezTo>
                    <a:pt x="9551" y="21250"/>
                    <a:pt x="9613" y="21468"/>
                    <a:pt x="9674" y="21506"/>
                  </a:cubicBezTo>
                  <a:cubicBezTo>
                    <a:pt x="9753" y="21555"/>
                    <a:pt x="9950" y="21577"/>
                    <a:pt x="10183" y="21573"/>
                  </a:cubicBezTo>
                  <a:cubicBezTo>
                    <a:pt x="10416" y="21568"/>
                    <a:pt x="10686" y="21540"/>
                    <a:pt x="10910" y="21485"/>
                  </a:cubicBezTo>
                  <a:cubicBezTo>
                    <a:pt x="11180" y="21419"/>
                    <a:pt x="11324" y="21315"/>
                    <a:pt x="11401" y="21135"/>
                  </a:cubicBezTo>
                  <a:cubicBezTo>
                    <a:pt x="11495" y="20916"/>
                    <a:pt x="11575" y="20035"/>
                    <a:pt x="11797" y="16686"/>
                  </a:cubicBezTo>
                  <a:cubicBezTo>
                    <a:pt x="11845" y="15975"/>
                    <a:pt x="11918" y="15265"/>
                    <a:pt x="12019" y="14543"/>
                  </a:cubicBezTo>
                  <a:cubicBezTo>
                    <a:pt x="12055" y="14288"/>
                    <a:pt x="12257" y="13767"/>
                    <a:pt x="12472" y="13381"/>
                  </a:cubicBezTo>
                  <a:cubicBezTo>
                    <a:pt x="12949" y="12527"/>
                    <a:pt x="14353" y="10307"/>
                    <a:pt x="14539" y="10114"/>
                  </a:cubicBezTo>
                  <a:cubicBezTo>
                    <a:pt x="14726" y="9920"/>
                    <a:pt x="16389" y="7608"/>
                    <a:pt x="16389" y="7542"/>
                  </a:cubicBezTo>
                  <a:cubicBezTo>
                    <a:pt x="16389" y="7512"/>
                    <a:pt x="16647" y="7104"/>
                    <a:pt x="16960" y="6635"/>
                  </a:cubicBezTo>
                  <a:cubicBezTo>
                    <a:pt x="17273" y="6165"/>
                    <a:pt x="17623" y="5636"/>
                    <a:pt x="17739" y="5457"/>
                  </a:cubicBezTo>
                  <a:cubicBezTo>
                    <a:pt x="17855" y="5277"/>
                    <a:pt x="18168" y="4802"/>
                    <a:pt x="18437" y="4404"/>
                  </a:cubicBezTo>
                  <a:cubicBezTo>
                    <a:pt x="18706" y="4005"/>
                    <a:pt x="18923" y="3667"/>
                    <a:pt x="18923" y="3650"/>
                  </a:cubicBezTo>
                  <a:cubicBezTo>
                    <a:pt x="18923" y="3634"/>
                    <a:pt x="19258" y="3100"/>
                    <a:pt x="19664" y="2464"/>
                  </a:cubicBezTo>
                  <a:cubicBezTo>
                    <a:pt x="20135" y="1727"/>
                    <a:pt x="20507" y="1253"/>
                    <a:pt x="20688" y="1161"/>
                  </a:cubicBezTo>
                  <a:cubicBezTo>
                    <a:pt x="21411" y="796"/>
                    <a:pt x="20976" y="577"/>
                    <a:pt x="19032" y="325"/>
                  </a:cubicBezTo>
                  <a:cubicBezTo>
                    <a:pt x="17111" y="75"/>
                    <a:pt x="13978" y="-23"/>
                    <a:pt x="8885" y="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610" name="Shape 2610"/>
            <p:cNvSpPr/>
            <p:nvPr/>
          </p:nvSpPr>
          <p:spPr>
            <a:xfrm>
              <a:off x="81234" y="-101890"/>
              <a:ext cx="1307229" cy="273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LogStash</a:t>
              </a:r>
            </a:p>
          </p:txBody>
        </p:sp>
      </p:grpSp>
      <p:grpSp>
        <p:nvGrpSpPr>
          <p:cNvPr id="2623" name="Group 2623"/>
          <p:cNvGrpSpPr/>
          <p:nvPr/>
        </p:nvGrpSpPr>
        <p:grpSpPr>
          <a:xfrm>
            <a:off x="14613797" y="9654768"/>
            <a:ext cx="3744754" cy="2388594"/>
            <a:chOff x="0" y="0"/>
            <a:chExt cx="3744753" cy="2388593"/>
          </a:xfrm>
        </p:grpSpPr>
        <p:sp>
          <p:nvSpPr>
            <p:cNvPr id="2612" name="Shape 2612"/>
            <p:cNvSpPr/>
            <p:nvPr/>
          </p:nvSpPr>
          <p:spPr>
            <a:xfrm>
              <a:off x="0" y="0"/>
              <a:ext cx="3735010" cy="2388594"/>
            </a:xfrm>
            <a:prstGeom prst="roundRect">
              <a:avLst>
                <a:gd name="adj" fmla="val 11215"/>
              </a:avLst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613" name="Shape 2613"/>
            <p:cNvSpPr/>
            <p:nvPr/>
          </p:nvSpPr>
          <p:spPr>
            <a:xfrm>
              <a:off x="860895" y="149319"/>
              <a:ext cx="1844447" cy="335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Database Pool</a:t>
              </a:r>
            </a:p>
          </p:txBody>
        </p:sp>
        <p:grpSp>
          <p:nvGrpSpPr>
            <p:cNvPr id="2616" name="Group 2616"/>
            <p:cNvGrpSpPr/>
            <p:nvPr/>
          </p:nvGrpSpPr>
          <p:grpSpPr>
            <a:xfrm>
              <a:off x="94365" y="982547"/>
              <a:ext cx="1148919" cy="1328234"/>
              <a:chOff x="0" y="0"/>
              <a:chExt cx="1148918" cy="1328232"/>
            </a:xfrm>
          </p:grpSpPr>
          <p:pic>
            <p:nvPicPr>
              <p:cNvPr id="2614" name="pasted-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48919" cy="1145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15" name="Shape 2615"/>
              <p:cNvSpPr/>
              <p:nvPr/>
            </p:nvSpPr>
            <p:spPr>
              <a:xfrm>
                <a:off x="284416" y="1055233"/>
                <a:ext cx="580087" cy="273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SRV1</a:t>
                </a:r>
              </a:p>
            </p:txBody>
          </p:sp>
        </p:grpSp>
        <p:grpSp>
          <p:nvGrpSpPr>
            <p:cNvPr id="2619" name="Group 2619"/>
            <p:cNvGrpSpPr/>
            <p:nvPr/>
          </p:nvGrpSpPr>
          <p:grpSpPr>
            <a:xfrm>
              <a:off x="1345100" y="533083"/>
              <a:ext cx="1148919" cy="1328233"/>
              <a:chOff x="0" y="0"/>
              <a:chExt cx="1148918" cy="1328232"/>
            </a:xfrm>
          </p:grpSpPr>
          <p:pic>
            <p:nvPicPr>
              <p:cNvPr id="2617" name="pasted-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48919" cy="1145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18" name="Shape 2618"/>
              <p:cNvSpPr/>
              <p:nvPr/>
            </p:nvSpPr>
            <p:spPr>
              <a:xfrm>
                <a:off x="284416" y="1055233"/>
                <a:ext cx="580087" cy="273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SRV2</a:t>
                </a:r>
              </a:p>
            </p:txBody>
          </p:sp>
        </p:grpSp>
        <p:grpSp>
          <p:nvGrpSpPr>
            <p:cNvPr id="2622" name="Group 2622"/>
            <p:cNvGrpSpPr/>
            <p:nvPr/>
          </p:nvGrpSpPr>
          <p:grpSpPr>
            <a:xfrm>
              <a:off x="2595834" y="846816"/>
              <a:ext cx="1148920" cy="1371096"/>
              <a:chOff x="-1585912" y="-171450"/>
              <a:chExt cx="1148918" cy="1371095"/>
            </a:xfrm>
          </p:grpSpPr>
          <p:pic>
            <p:nvPicPr>
              <p:cNvPr id="2620" name="pasted-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585913" y="-171451"/>
                <a:ext cx="1148919" cy="11456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21" name="Shape 2621"/>
              <p:cNvSpPr/>
              <p:nvPr/>
            </p:nvSpPr>
            <p:spPr>
              <a:xfrm>
                <a:off x="-1301496" y="926645"/>
                <a:ext cx="580086" cy="273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SRVn</a:t>
                </a:r>
              </a:p>
            </p:txBody>
          </p:sp>
        </p:grpSp>
      </p:grpSp>
      <p:grpSp>
        <p:nvGrpSpPr>
          <p:cNvPr id="2635" name="Group 2635"/>
          <p:cNvGrpSpPr/>
          <p:nvPr/>
        </p:nvGrpSpPr>
        <p:grpSpPr>
          <a:xfrm>
            <a:off x="6751674" y="3847173"/>
            <a:ext cx="2850916" cy="7681417"/>
            <a:chOff x="0" y="0"/>
            <a:chExt cx="2850914" cy="7681415"/>
          </a:xfrm>
        </p:grpSpPr>
        <p:sp>
          <p:nvSpPr>
            <p:cNvPr id="2624" name="Shape 2624"/>
            <p:cNvSpPr/>
            <p:nvPr/>
          </p:nvSpPr>
          <p:spPr>
            <a:xfrm>
              <a:off x="0" y="0"/>
              <a:ext cx="2850915" cy="7681416"/>
            </a:xfrm>
            <a:prstGeom prst="roundRect">
              <a:avLst>
                <a:gd name="adj" fmla="val 9397"/>
              </a:avLst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grpSp>
          <p:nvGrpSpPr>
            <p:cNvPr id="2627" name="Group 2627"/>
            <p:cNvGrpSpPr/>
            <p:nvPr/>
          </p:nvGrpSpPr>
          <p:grpSpPr>
            <a:xfrm>
              <a:off x="140869" y="2471540"/>
              <a:ext cx="2395542" cy="1357421"/>
              <a:chOff x="-43027" y="0"/>
              <a:chExt cx="2395541" cy="1357420"/>
            </a:xfrm>
          </p:grpSpPr>
          <p:pic>
            <p:nvPicPr>
              <p:cNvPr id="2625" name="pasted-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7397" t="16005" r="7890" b="12111"/>
              <a:stretch>
                <a:fillRect/>
              </a:stretch>
            </p:blipFill>
            <p:spPr>
              <a:xfrm>
                <a:off x="-43028" y="-1"/>
                <a:ext cx="1599687" cy="1357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7" h="21555" fill="norm" stroke="1" extrusionOk="0">
                    <a:moveTo>
                      <a:pt x="11101" y="0"/>
                    </a:moveTo>
                    <a:cubicBezTo>
                      <a:pt x="10442" y="-2"/>
                      <a:pt x="8758" y="574"/>
                      <a:pt x="7587" y="1203"/>
                    </a:cubicBezTo>
                    <a:cubicBezTo>
                      <a:pt x="7307" y="1354"/>
                      <a:pt x="6706" y="1640"/>
                      <a:pt x="6251" y="1840"/>
                    </a:cubicBezTo>
                    <a:cubicBezTo>
                      <a:pt x="5797" y="2040"/>
                      <a:pt x="4682" y="2551"/>
                      <a:pt x="3773" y="2968"/>
                    </a:cubicBezTo>
                    <a:cubicBezTo>
                      <a:pt x="2865" y="3385"/>
                      <a:pt x="1653" y="3937"/>
                      <a:pt x="1076" y="4197"/>
                    </a:cubicBezTo>
                    <a:lnTo>
                      <a:pt x="24" y="4670"/>
                    </a:lnTo>
                    <a:lnTo>
                      <a:pt x="24" y="6384"/>
                    </a:lnTo>
                    <a:cubicBezTo>
                      <a:pt x="24" y="7326"/>
                      <a:pt x="74" y="8092"/>
                      <a:pt x="131" y="8092"/>
                    </a:cubicBezTo>
                    <a:cubicBezTo>
                      <a:pt x="187" y="8092"/>
                      <a:pt x="342" y="8191"/>
                      <a:pt x="478" y="8312"/>
                    </a:cubicBezTo>
                    <a:cubicBezTo>
                      <a:pt x="718" y="8526"/>
                      <a:pt x="719" y="8539"/>
                      <a:pt x="382" y="8873"/>
                    </a:cubicBezTo>
                    <a:cubicBezTo>
                      <a:pt x="52" y="9200"/>
                      <a:pt x="33" y="9288"/>
                      <a:pt x="13" y="10688"/>
                    </a:cubicBezTo>
                    <a:cubicBezTo>
                      <a:pt x="-6" y="12044"/>
                      <a:pt x="18" y="12185"/>
                      <a:pt x="296" y="12535"/>
                    </a:cubicBezTo>
                    <a:lnTo>
                      <a:pt x="595" y="12913"/>
                    </a:lnTo>
                    <a:lnTo>
                      <a:pt x="318" y="13165"/>
                    </a:lnTo>
                    <a:cubicBezTo>
                      <a:pt x="73" y="13389"/>
                      <a:pt x="37" y="13582"/>
                      <a:pt x="8" y="14873"/>
                    </a:cubicBezTo>
                    <a:cubicBezTo>
                      <a:pt x="-31" y="16589"/>
                      <a:pt x="44" y="16735"/>
                      <a:pt x="1151" y="17255"/>
                    </a:cubicBezTo>
                    <a:cubicBezTo>
                      <a:pt x="1547" y="17441"/>
                      <a:pt x="2468" y="17893"/>
                      <a:pt x="3202" y="18257"/>
                    </a:cubicBezTo>
                    <a:cubicBezTo>
                      <a:pt x="4713" y="19008"/>
                      <a:pt x="4524" y="18909"/>
                      <a:pt x="7587" y="20450"/>
                    </a:cubicBezTo>
                    <a:cubicBezTo>
                      <a:pt x="9836" y="21583"/>
                      <a:pt x="9889" y="21598"/>
                      <a:pt x="10764" y="21534"/>
                    </a:cubicBezTo>
                    <a:cubicBezTo>
                      <a:pt x="11486" y="21482"/>
                      <a:pt x="11878" y="21344"/>
                      <a:pt x="12858" y="20797"/>
                    </a:cubicBezTo>
                    <a:cubicBezTo>
                      <a:pt x="13871" y="20231"/>
                      <a:pt x="15045" y="19627"/>
                      <a:pt x="18135" y="18068"/>
                    </a:cubicBezTo>
                    <a:cubicBezTo>
                      <a:pt x="18344" y="17962"/>
                      <a:pt x="18696" y="17790"/>
                      <a:pt x="18920" y="17690"/>
                    </a:cubicBezTo>
                    <a:cubicBezTo>
                      <a:pt x="19143" y="17590"/>
                      <a:pt x="19803" y="17225"/>
                      <a:pt x="20383" y="16877"/>
                    </a:cubicBezTo>
                    <a:lnTo>
                      <a:pt x="21435" y="16241"/>
                    </a:lnTo>
                    <a:lnTo>
                      <a:pt x="21473" y="14696"/>
                    </a:lnTo>
                    <a:cubicBezTo>
                      <a:pt x="21506" y="13260"/>
                      <a:pt x="21486" y="13120"/>
                      <a:pt x="21216" y="12781"/>
                    </a:cubicBezTo>
                    <a:lnTo>
                      <a:pt x="20928" y="12415"/>
                    </a:lnTo>
                    <a:lnTo>
                      <a:pt x="21216" y="12138"/>
                    </a:lnTo>
                    <a:cubicBezTo>
                      <a:pt x="21490" y="11876"/>
                      <a:pt x="21507" y="11770"/>
                      <a:pt x="21473" y="10316"/>
                    </a:cubicBezTo>
                    <a:cubicBezTo>
                      <a:pt x="21437" y="8797"/>
                      <a:pt x="21432" y="8771"/>
                      <a:pt x="21088" y="8577"/>
                    </a:cubicBezTo>
                    <a:cubicBezTo>
                      <a:pt x="20641" y="8325"/>
                      <a:pt x="20648" y="8175"/>
                      <a:pt x="21120" y="7846"/>
                    </a:cubicBezTo>
                    <a:cubicBezTo>
                      <a:pt x="21330" y="7700"/>
                      <a:pt x="21502" y="7526"/>
                      <a:pt x="21505" y="7461"/>
                    </a:cubicBezTo>
                    <a:cubicBezTo>
                      <a:pt x="21569" y="6090"/>
                      <a:pt x="21491" y="4579"/>
                      <a:pt x="21350" y="4417"/>
                    </a:cubicBezTo>
                    <a:cubicBezTo>
                      <a:pt x="21256" y="4311"/>
                      <a:pt x="20554" y="3940"/>
                      <a:pt x="19785" y="3592"/>
                    </a:cubicBezTo>
                    <a:cubicBezTo>
                      <a:pt x="19016" y="3244"/>
                      <a:pt x="17527" y="2554"/>
                      <a:pt x="16479" y="2060"/>
                    </a:cubicBezTo>
                    <a:cubicBezTo>
                      <a:pt x="12604" y="234"/>
                      <a:pt x="12004" y="2"/>
                      <a:pt x="1110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626" name="Shape 2626"/>
              <p:cNvSpPr/>
              <p:nvPr/>
            </p:nvSpPr>
            <p:spPr>
              <a:xfrm>
                <a:off x="1632754" y="402578"/>
                <a:ext cx="719761" cy="552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/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Redis </a:t>
                </a:r>
              </a:p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Master</a:t>
                </a:r>
              </a:p>
            </p:txBody>
          </p:sp>
        </p:grpSp>
        <p:grpSp>
          <p:nvGrpSpPr>
            <p:cNvPr id="2630" name="Group 2630"/>
            <p:cNvGrpSpPr/>
            <p:nvPr/>
          </p:nvGrpSpPr>
          <p:grpSpPr>
            <a:xfrm>
              <a:off x="153535" y="4254564"/>
              <a:ext cx="2370210" cy="1357421"/>
              <a:chOff x="-164" y="0"/>
              <a:chExt cx="2370209" cy="1357420"/>
            </a:xfrm>
          </p:grpSpPr>
          <p:pic>
            <p:nvPicPr>
              <p:cNvPr id="2628" name="pasted-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7397" t="16005" r="7890" b="12111"/>
              <a:stretch>
                <a:fillRect/>
              </a:stretch>
            </p:blipFill>
            <p:spPr>
              <a:xfrm>
                <a:off x="-165" y="-1"/>
                <a:ext cx="1599686" cy="1357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7" h="21555" fill="norm" stroke="1" extrusionOk="0">
                    <a:moveTo>
                      <a:pt x="11101" y="0"/>
                    </a:moveTo>
                    <a:cubicBezTo>
                      <a:pt x="10442" y="-2"/>
                      <a:pt x="8758" y="574"/>
                      <a:pt x="7587" y="1203"/>
                    </a:cubicBezTo>
                    <a:cubicBezTo>
                      <a:pt x="7307" y="1354"/>
                      <a:pt x="6706" y="1640"/>
                      <a:pt x="6251" y="1840"/>
                    </a:cubicBezTo>
                    <a:cubicBezTo>
                      <a:pt x="5797" y="2040"/>
                      <a:pt x="4682" y="2551"/>
                      <a:pt x="3773" y="2968"/>
                    </a:cubicBezTo>
                    <a:cubicBezTo>
                      <a:pt x="2865" y="3385"/>
                      <a:pt x="1653" y="3937"/>
                      <a:pt x="1076" y="4197"/>
                    </a:cubicBezTo>
                    <a:lnTo>
                      <a:pt x="24" y="4670"/>
                    </a:lnTo>
                    <a:lnTo>
                      <a:pt x="24" y="6384"/>
                    </a:lnTo>
                    <a:cubicBezTo>
                      <a:pt x="24" y="7326"/>
                      <a:pt x="74" y="8092"/>
                      <a:pt x="131" y="8092"/>
                    </a:cubicBezTo>
                    <a:cubicBezTo>
                      <a:pt x="187" y="8092"/>
                      <a:pt x="342" y="8191"/>
                      <a:pt x="478" y="8312"/>
                    </a:cubicBezTo>
                    <a:cubicBezTo>
                      <a:pt x="718" y="8526"/>
                      <a:pt x="719" y="8539"/>
                      <a:pt x="382" y="8873"/>
                    </a:cubicBezTo>
                    <a:cubicBezTo>
                      <a:pt x="52" y="9200"/>
                      <a:pt x="33" y="9288"/>
                      <a:pt x="13" y="10688"/>
                    </a:cubicBezTo>
                    <a:cubicBezTo>
                      <a:pt x="-6" y="12044"/>
                      <a:pt x="18" y="12185"/>
                      <a:pt x="296" y="12535"/>
                    </a:cubicBezTo>
                    <a:lnTo>
                      <a:pt x="595" y="12913"/>
                    </a:lnTo>
                    <a:lnTo>
                      <a:pt x="318" y="13165"/>
                    </a:lnTo>
                    <a:cubicBezTo>
                      <a:pt x="73" y="13389"/>
                      <a:pt x="37" y="13582"/>
                      <a:pt x="8" y="14873"/>
                    </a:cubicBezTo>
                    <a:cubicBezTo>
                      <a:pt x="-31" y="16589"/>
                      <a:pt x="44" y="16735"/>
                      <a:pt x="1151" y="17255"/>
                    </a:cubicBezTo>
                    <a:cubicBezTo>
                      <a:pt x="1547" y="17441"/>
                      <a:pt x="2468" y="17893"/>
                      <a:pt x="3202" y="18257"/>
                    </a:cubicBezTo>
                    <a:cubicBezTo>
                      <a:pt x="4713" y="19008"/>
                      <a:pt x="4524" y="18909"/>
                      <a:pt x="7587" y="20450"/>
                    </a:cubicBezTo>
                    <a:cubicBezTo>
                      <a:pt x="9836" y="21583"/>
                      <a:pt x="9889" y="21598"/>
                      <a:pt x="10764" y="21534"/>
                    </a:cubicBezTo>
                    <a:cubicBezTo>
                      <a:pt x="11486" y="21482"/>
                      <a:pt x="11878" y="21344"/>
                      <a:pt x="12858" y="20797"/>
                    </a:cubicBezTo>
                    <a:cubicBezTo>
                      <a:pt x="13871" y="20231"/>
                      <a:pt x="15045" y="19627"/>
                      <a:pt x="18135" y="18068"/>
                    </a:cubicBezTo>
                    <a:cubicBezTo>
                      <a:pt x="18344" y="17962"/>
                      <a:pt x="18696" y="17790"/>
                      <a:pt x="18920" y="17690"/>
                    </a:cubicBezTo>
                    <a:cubicBezTo>
                      <a:pt x="19143" y="17590"/>
                      <a:pt x="19803" y="17225"/>
                      <a:pt x="20383" y="16877"/>
                    </a:cubicBezTo>
                    <a:lnTo>
                      <a:pt x="21435" y="16241"/>
                    </a:lnTo>
                    <a:lnTo>
                      <a:pt x="21473" y="14696"/>
                    </a:lnTo>
                    <a:cubicBezTo>
                      <a:pt x="21506" y="13260"/>
                      <a:pt x="21486" y="13120"/>
                      <a:pt x="21216" y="12781"/>
                    </a:cubicBezTo>
                    <a:lnTo>
                      <a:pt x="20928" y="12415"/>
                    </a:lnTo>
                    <a:lnTo>
                      <a:pt x="21216" y="12138"/>
                    </a:lnTo>
                    <a:cubicBezTo>
                      <a:pt x="21490" y="11876"/>
                      <a:pt x="21507" y="11770"/>
                      <a:pt x="21473" y="10316"/>
                    </a:cubicBezTo>
                    <a:cubicBezTo>
                      <a:pt x="21437" y="8797"/>
                      <a:pt x="21432" y="8771"/>
                      <a:pt x="21088" y="8577"/>
                    </a:cubicBezTo>
                    <a:cubicBezTo>
                      <a:pt x="20641" y="8325"/>
                      <a:pt x="20648" y="8175"/>
                      <a:pt x="21120" y="7846"/>
                    </a:cubicBezTo>
                    <a:cubicBezTo>
                      <a:pt x="21330" y="7700"/>
                      <a:pt x="21502" y="7526"/>
                      <a:pt x="21505" y="7461"/>
                    </a:cubicBezTo>
                    <a:cubicBezTo>
                      <a:pt x="21569" y="6090"/>
                      <a:pt x="21491" y="4579"/>
                      <a:pt x="21350" y="4417"/>
                    </a:cubicBezTo>
                    <a:cubicBezTo>
                      <a:pt x="21256" y="4311"/>
                      <a:pt x="20554" y="3940"/>
                      <a:pt x="19785" y="3592"/>
                    </a:cubicBezTo>
                    <a:cubicBezTo>
                      <a:pt x="19016" y="3244"/>
                      <a:pt x="17527" y="2554"/>
                      <a:pt x="16479" y="2060"/>
                    </a:cubicBezTo>
                    <a:cubicBezTo>
                      <a:pt x="12604" y="234"/>
                      <a:pt x="12004" y="2"/>
                      <a:pt x="1110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629" name="Shape 2629"/>
              <p:cNvSpPr/>
              <p:nvPr/>
            </p:nvSpPr>
            <p:spPr>
              <a:xfrm>
                <a:off x="1650285" y="402578"/>
                <a:ext cx="719760" cy="552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/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Redis </a:t>
                </a:r>
              </a:p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Salve1</a:t>
                </a:r>
              </a:p>
            </p:txBody>
          </p:sp>
        </p:grpSp>
        <p:grpSp>
          <p:nvGrpSpPr>
            <p:cNvPr id="2633" name="Group 2633"/>
            <p:cNvGrpSpPr/>
            <p:nvPr/>
          </p:nvGrpSpPr>
          <p:grpSpPr>
            <a:xfrm>
              <a:off x="137274" y="5923516"/>
              <a:ext cx="2402401" cy="1357421"/>
              <a:chOff x="-164" y="0"/>
              <a:chExt cx="2402399" cy="1357420"/>
            </a:xfrm>
          </p:grpSpPr>
          <p:pic>
            <p:nvPicPr>
              <p:cNvPr id="2631" name="pasted-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7397" t="16005" r="7890" b="12111"/>
              <a:stretch>
                <a:fillRect/>
              </a:stretch>
            </p:blipFill>
            <p:spPr>
              <a:xfrm>
                <a:off x="-165" y="-1"/>
                <a:ext cx="1599686" cy="1357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7" h="21555" fill="norm" stroke="1" extrusionOk="0">
                    <a:moveTo>
                      <a:pt x="11101" y="0"/>
                    </a:moveTo>
                    <a:cubicBezTo>
                      <a:pt x="10442" y="-2"/>
                      <a:pt x="8758" y="574"/>
                      <a:pt x="7587" y="1203"/>
                    </a:cubicBezTo>
                    <a:cubicBezTo>
                      <a:pt x="7307" y="1354"/>
                      <a:pt x="6706" y="1640"/>
                      <a:pt x="6251" y="1840"/>
                    </a:cubicBezTo>
                    <a:cubicBezTo>
                      <a:pt x="5797" y="2040"/>
                      <a:pt x="4682" y="2551"/>
                      <a:pt x="3773" y="2968"/>
                    </a:cubicBezTo>
                    <a:cubicBezTo>
                      <a:pt x="2865" y="3385"/>
                      <a:pt x="1653" y="3937"/>
                      <a:pt x="1076" y="4197"/>
                    </a:cubicBezTo>
                    <a:lnTo>
                      <a:pt x="24" y="4670"/>
                    </a:lnTo>
                    <a:lnTo>
                      <a:pt x="24" y="6384"/>
                    </a:lnTo>
                    <a:cubicBezTo>
                      <a:pt x="24" y="7326"/>
                      <a:pt x="74" y="8092"/>
                      <a:pt x="131" y="8092"/>
                    </a:cubicBezTo>
                    <a:cubicBezTo>
                      <a:pt x="187" y="8092"/>
                      <a:pt x="342" y="8191"/>
                      <a:pt x="478" y="8312"/>
                    </a:cubicBezTo>
                    <a:cubicBezTo>
                      <a:pt x="718" y="8526"/>
                      <a:pt x="719" y="8539"/>
                      <a:pt x="382" y="8873"/>
                    </a:cubicBezTo>
                    <a:cubicBezTo>
                      <a:pt x="52" y="9200"/>
                      <a:pt x="33" y="9288"/>
                      <a:pt x="13" y="10688"/>
                    </a:cubicBezTo>
                    <a:cubicBezTo>
                      <a:pt x="-6" y="12044"/>
                      <a:pt x="18" y="12185"/>
                      <a:pt x="296" y="12535"/>
                    </a:cubicBezTo>
                    <a:lnTo>
                      <a:pt x="595" y="12913"/>
                    </a:lnTo>
                    <a:lnTo>
                      <a:pt x="318" y="13165"/>
                    </a:lnTo>
                    <a:cubicBezTo>
                      <a:pt x="73" y="13389"/>
                      <a:pt x="37" y="13582"/>
                      <a:pt x="8" y="14873"/>
                    </a:cubicBezTo>
                    <a:cubicBezTo>
                      <a:pt x="-31" y="16589"/>
                      <a:pt x="44" y="16735"/>
                      <a:pt x="1151" y="17255"/>
                    </a:cubicBezTo>
                    <a:cubicBezTo>
                      <a:pt x="1547" y="17441"/>
                      <a:pt x="2468" y="17893"/>
                      <a:pt x="3202" y="18257"/>
                    </a:cubicBezTo>
                    <a:cubicBezTo>
                      <a:pt x="4713" y="19008"/>
                      <a:pt x="4524" y="18909"/>
                      <a:pt x="7587" y="20450"/>
                    </a:cubicBezTo>
                    <a:cubicBezTo>
                      <a:pt x="9836" y="21583"/>
                      <a:pt x="9889" y="21598"/>
                      <a:pt x="10764" y="21534"/>
                    </a:cubicBezTo>
                    <a:cubicBezTo>
                      <a:pt x="11486" y="21482"/>
                      <a:pt x="11878" y="21344"/>
                      <a:pt x="12858" y="20797"/>
                    </a:cubicBezTo>
                    <a:cubicBezTo>
                      <a:pt x="13871" y="20231"/>
                      <a:pt x="15045" y="19627"/>
                      <a:pt x="18135" y="18068"/>
                    </a:cubicBezTo>
                    <a:cubicBezTo>
                      <a:pt x="18344" y="17962"/>
                      <a:pt x="18696" y="17790"/>
                      <a:pt x="18920" y="17690"/>
                    </a:cubicBezTo>
                    <a:cubicBezTo>
                      <a:pt x="19143" y="17590"/>
                      <a:pt x="19803" y="17225"/>
                      <a:pt x="20383" y="16877"/>
                    </a:cubicBezTo>
                    <a:lnTo>
                      <a:pt x="21435" y="16241"/>
                    </a:lnTo>
                    <a:lnTo>
                      <a:pt x="21473" y="14696"/>
                    </a:lnTo>
                    <a:cubicBezTo>
                      <a:pt x="21506" y="13260"/>
                      <a:pt x="21486" y="13120"/>
                      <a:pt x="21216" y="12781"/>
                    </a:cubicBezTo>
                    <a:lnTo>
                      <a:pt x="20928" y="12415"/>
                    </a:lnTo>
                    <a:lnTo>
                      <a:pt x="21216" y="12138"/>
                    </a:lnTo>
                    <a:cubicBezTo>
                      <a:pt x="21490" y="11876"/>
                      <a:pt x="21507" y="11770"/>
                      <a:pt x="21473" y="10316"/>
                    </a:cubicBezTo>
                    <a:cubicBezTo>
                      <a:pt x="21437" y="8797"/>
                      <a:pt x="21432" y="8771"/>
                      <a:pt x="21088" y="8577"/>
                    </a:cubicBezTo>
                    <a:cubicBezTo>
                      <a:pt x="20641" y="8325"/>
                      <a:pt x="20648" y="8175"/>
                      <a:pt x="21120" y="7846"/>
                    </a:cubicBezTo>
                    <a:cubicBezTo>
                      <a:pt x="21330" y="7700"/>
                      <a:pt x="21502" y="7526"/>
                      <a:pt x="21505" y="7461"/>
                    </a:cubicBezTo>
                    <a:cubicBezTo>
                      <a:pt x="21569" y="6090"/>
                      <a:pt x="21491" y="4579"/>
                      <a:pt x="21350" y="4417"/>
                    </a:cubicBezTo>
                    <a:cubicBezTo>
                      <a:pt x="21256" y="4311"/>
                      <a:pt x="20554" y="3940"/>
                      <a:pt x="19785" y="3592"/>
                    </a:cubicBezTo>
                    <a:cubicBezTo>
                      <a:pt x="19016" y="3244"/>
                      <a:pt x="17527" y="2554"/>
                      <a:pt x="16479" y="2060"/>
                    </a:cubicBezTo>
                    <a:cubicBezTo>
                      <a:pt x="12604" y="234"/>
                      <a:pt x="12004" y="2"/>
                      <a:pt x="1110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632" name="Shape 2632"/>
              <p:cNvSpPr/>
              <p:nvPr/>
            </p:nvSpPr>
            <p:spPr>
              <a:xfrm>
                <a:off x="1640184" y="402578"/>
                <a:ext cx="762052" cy="552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/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Redis </a:t>
                </a:r>
              </a:p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Slave n</a:t>
                </a:r>
              </a:p>
            </p:txBody>
          </p:sp>
        </p:grpSp>
        <p:sp>
          <p:nvSpPr>
            <p:cNvPr id="2634" name="Shape 2634"/>
            <p:cNvSpPr/>
            <p:nvPr/>
          </p:nvSpPr>
          <p:spPr>
            <a:xfrm>
              <a:off x="686799" y="221005"/>
              <a:ext cx="1477316" cy="335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Queue Pool</a:t>
              </a:r>
            </a:p>
          </p:txBody>
        </p:sp>
      </p:grpSp>
      <p:grpSp>
        <p:nvGrpSpPr>
          <p:cNvPr id="2638" name="Group 2638"/>
          <p:cNvGrpSpPr/>
          <p:nvPr/>
        </p:nvGrpSpPr>
        <p:grpSpPr>
          <a:xfrm>
            <a:off x="928824" y="10538772"/>
            <a:ext cx="4852114" cy="2956513"/>
            <a:chOff x="0" y="0"/>
            <a:chExt cx="4852113" cy="2956512"/>
          </a:xfrm>
        </p:grpSpPr>
        <p:pic>
          <p:nvPicPr>
            <p:cNvPr id="2636" name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852114" cy="29565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7" name="Shape 2637"/>
            <p:cNvSpPr/>
            <p:nvPr/>
          </p:nvSpPr>
          <p:spPr>
            <a:xfrm>
              <a:off x="2862251" y="131939"/>
              <a:ext cx="1307229" cy="27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FTR Pool</a:t>
              </a:r>
            </a:p>
          </p:txBody>
        </p:sp>
      </p:grpSp>
      <p:pic>
        <p:nvPicPr>
          <p:cNvPr id="2690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284220" y="9451340"/>
            <a:ext cx="2357121" cy="1164590"/>
          </a:xfrm>
          <a:prstGeom prst="rect">
            <a:avLst/>
          </a:prstGeom>
        </p:spPr>
      </p:pic>
      <p:grpSp>
        <p:nvGrpSpPr>
          <p:cNvPr id="2642" name="Group 2642"/>
          <p:cNvGrpSpPr/>
          <p:nvPr/>
        </p:nvGrpSpPr>
        <p:grpSpPr>
          <a:xfrm>
            <a:off x="5062037" y="8607928"/>
            <a:ext cx="1362298" cy="1826730"/>
            <a:chOff x="67" y="68"/>
            <a:chExt cx="1362297" cy="1826728"/>
          </a:xfrm>
        </p:grpSpPr>
        <p:pic>
          <p:nvPicPr>
            <p:cNvPr id="2640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1890" t="6725" r="11627" b="4239"/>
            <a:stretch>
              <a:fillRect/>
            </a:stretch>
          </p:blipFill>
          <p:spPr>
            <a:xfrm>
              <a:off x="67" y="68"/>
              <a:ext cx="1362299" cy="1585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573" fill="norm" stroke="1" extrusionOk="0">
                  <a:moveTo>
                    <a:pt x="8890" y="4"/>
                  </a:moveTo>
                  <a:cubicBezTo>
                    <a:pt x="4496" y="28"/>
                    <a:pt x="2214" y="188"/>
                    <a:pt x="618" y="582"/>
                  </a:cubicBezTo>
                  <a:cubicBezTo>
                    <a:pt x="-68" y="751"/>
                    <a:pt x="-189" y="972"/>
                    <a:pt x="287" y="1192"/>
                  </a:cubicBezTo>
                  <a:cubicBezTo>
                    <a:pt x="542" y="1310"/>
                    <a:pt x="1327" y="2419"/>
                    <a:pt x="2516" y="4334"/>
                  </a:cubicBezTo>
                  <a:cubicBezTo>
                    <a:pt x="2722" y="4667"/>
                    <a:pt x="2974" y="5043"/>
                    <a:pt x="3073" y="5171"/>
                  </a:cubicBezTo>
                  <a:cubicBezTo>
                    <a:pt x="3229" y="5373"/>
                    <a:pt x="4955" y="7982"/>
                    <a:pt x="5400" y="8686"/>
                  </a:cubicBezTo>
                  <a:cubicBezTo>
                    <a:pt x="5487" y="8824"/>
                    <a:pt x="5912" y="9462"/>
                    <a:pt x="6342" y="10105"/>
                  </a:cubicBezTo>
                  <a:cubicBezTo>
                    <a:pt x="7766" y="12231"/>
                    <a:pt x="8704" y="13687"/>
                    <a:pt x="8847" y="13987"/>
                  </a:cubicBezTo>
                  <a:cubicBezTo>
                    <a:pt x="9030" y="14375"/>
                    <a:pt x="9072" y="14634"/>
                    <a:pt x="9147" y="15753"/>
                  </a:cubicBezTo>
                  <a:cubicBezTo>
                    <a:pt x="9181" y="16265"/>
                    <a:pt x="9278" y="17565"/>
                    <a:pt x="9361" y="18641"/>
                  </a:cubicBezTo>
                  <a:cubicBezTo>
                    <a:pt x="9444" y="19717"/>
                    <a:pt x="9524" y="20786"/>
                    <a:pt x="9539" y="21016"/>
                  </a:cubicBezTo>
                  <a:cubicBezTo>
                    <a:pt x="9553" y="21247"/>
                    <a:pt x="9612" y="21465"/>
                    <a:pt x="9673" y="21502"/>
                  </a:cubicBezTo>
                  <a:cubicBezTo>
                    <a:pt x="9753" y="21551"/>
                    <a:pt x="9949" y="21577"/>
                    <a:pt x="10182" y="21573"/>
                  </a:cubicBezTo>
                  <a:cubicBezTo>
                    <a:pt x="10414" y="21568"/>
                    <a:pt x="10686" y="21536"/>
                    <a:pt x="10910" y="21481"/>
                  </a:cubicBezTo>
                  <a:cubicBezTo>
                    <a:pt x="11180" y="21415"/>
                    <a:pt x="11323" y="21309"/>
                    <a:pt x="11400" y="21130"/>
                  </a:cubicBezTo>
                  <a:cubicBezTo>
                    <a:pt x="11494" y="20910"/>
                    <a:pt x="11575" y="20030"/>
                    <a:pt x="11798" y="16681"/>
                  </a:cubicBezTo>
                  <a:cubicBezTo>
                    <a:pt x="11845" y="15970"/>
                    <a:pt x="11917" y="15266"/>
                    <a:pt x="12018" y="14543"/>
                  </a:cubicBezTo>
                  <a:cubicBezTo>
                    <a:pt x="12054" y="14288"/>
                    <a:pt x="12262" y="13763"/>
                    <a:pt x="12478" y="13377"/>
                  </a:cubicBezTo>
                  <a:cubicBezTo>
                    <a:pt x="12955" y="12523"/>
                    <a:pt x="14355" y="10304"/>
                    <a:pt x="14541" y="10111"/>
                  </a:cubicBezTo>
                  <a:cubicBezTo>
                    <a:pt x="14728" y="9917"/>
                    <a:pt x="16390" y="7602"/>
                    <a:pt x="16390" y="7536"/>
                  </a:cubicBezTo>
                  <a:cubicBezTo>
                    <a:pt x="16390" y="7506"/>
                    <a:pt x="16647" y="7103"/>
                    <a:pt x="16960" y="6634"/>
                  </a:cubicBezTo>
                  <a:cubicBezTo>
                    <a:pt x="17272" y="6165"/>
                    <a:pt x="17621" y="5631"/>
                    <a:pt x="17737" y="5452"/>
                  </a:cubicBezTo>
                  <a:cubicBezTo>
                    <a:pt x="17853" y="5272"/>
                    <a:pt x="18172" y="4803"/>
                    <a:pt x="18441" y="4404"/>
                  </a:cubicBezTo>
                  <a:cubicBezTo>
                    <a:pt x="18710" y="4006"/>
                    <a:pt x="18925" y="3665"/>
                    <a:pt x="18925" y="3648"/>
                  </a:cubicBezTo>
                  <a:cubicBezTo>
                    <a:pt x="18925" y="3632"/>
                    <a:pt x="19260" y="3097"/>
                    <a:pt x="19666" y="2461"/>
                  </a:cubicBezTo>
                  <a:cubicBezTo>
                    <a:pt x="20137" y="1723"/>
                    <a:pt x="20507" y="1251"/>
                    <a:pt x="20688" y="1160"/>
                  </a:cubicBezTo>
                  <a:cubicBezTo>
                    <a:pt x="21411" y="795"/>
                    <a:pt x="20979" y="575"/>
                    <a:pt x="19035" y="323"/>
                  </a:cubicBezTo>
                  <a:cubicBezTo>
                    <a:pt x="17114" y="73"/>
                    <a:pt x="13983" y="-23"/>
                    <a:pt x="8890" y="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641" name="Shape 2641"/>
            <p:cNvSpPr/>
            <p:nvPr/>
          </p:nvSpPr>
          <p:spPr>
            <a:xfrm>
              <a:off x="27587" y="1553797"/>
              <a:ext cx="1307229" cy="27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28625">
                <a:tabLst>
                  <a:tab pos="1498600" algn="l"/>
                </a:tabLst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LogStash</a:t>
              </a:r>
            </a:p>
          </p:txBody>
        </p:sp>
      </p:grpSp>
      <p:grpSp>
        <p:nvGrpSpPr>
          <p:cNvPr id="2645" name="Group 2645"/>
          <p:cNvGrpSpPr/>
          <p:nvPr/>
        </p:nvGrpSpPr>
        <p:grpSpPr>
          <a:xfrm>
            <a:off x="5271984" y="6586506"/>
            <a:ext cx="1471619" cy="2451005"/>
            <a:chOff x="0" y="-17314"/>
            <a:chExt cx="1471618" cy="2451003"/>
          </a:xfrm>
        </p:grpSpPr>
        <p:pic>
          <p:nvPicPr>
            <p:cNvPr id="2643" name="pasted-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312" r="168" b="171"/>
            <a:stretch>
              <a:fillRect/>
            </a:stretch>
          </p:blipFill>
          <p:spPr>
            <a:xfrm>
              <a:off x="0" y="847777"/>
              <a:ext cx="1471619" cy="1585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5" y="0"/>
                  </a:moveTo>
                  <a:cubicBezTo>
                    <a:pt x="12114" y="39"/>
                    <a:pt x="11418" y="96"/>
                    <a:pt x="11202" y="227"/>
                  </a:cubicBezTo>
                  <a:cubicBezTo>
                    <a:pt x="11075" y="304"/>
                    <a:pt x="10971" y="393"/>
                    <a:pt x="10893" y="481"/>
                  </a:cubicBezTo>
                  <a:cubicBezTo>
                    <a:pt x="10837" y="544"/>
                    <a:pt x="10811" y="599"/>
                    <a:pt x="10782" y="659"/>
                  </a:cubicBezTo>
                  <a:cubicBezTo>
                    <a:pt x="10771" y="693"/>
                    <a:pt x="10740" y="731"/>
                    <a:pt x="10742" y="762"/>
                  </a:cubicBezTo>
                  <a:cubicBezTo>
                    <a:pt x="10742" y="766"/>
                    <a:pt x="10747" y="769"/>
                    <a:pt x="10747" y="773"/>
                  </a:cubicBezTo>
                  <a:cubicBezTo>
                    <a:pt x="10763" y="921"/>
                    <a:pt x="10925" y="1026"/>
                    <a:pt x="11254" y="1043"/>
                  </a:cubicBezTo>
                  <a:cubicBezTo>
                    <a:pt x="11267" y="1044"/>
                    <a:pt x="11283" y="1043"/>
                    <a:pt x="11295" y="1043"/>
                  </a:cubicBezTo>
                  <a:cubicBezTo>
                    <a:pt x="11571" y="1058"/>
                    <a:pt x="11729" y="1065"/>
                    <a:pt x="11878" y="1059"/>
                  </a:cubicBezTo>
                  <a:cubicBezTo>
                    <a:pt x="12108" y="1044"/>
                    <a:pt x="12286" y="1004"/>
                    <a:pt x="12431" y="957"/>
                  </a:cubicBezTo>
                  <a:cubicBezTo>
                    <a:pt x="12459" y="947"/>
                    <a:pt x="12482" y="947"/>
                    <a:pt x="12512" y="935"/>
                  </a:cubicBezTo>
                  <a:cubicBezTo>
                    <a:pt x="12632" y="889"/>
                    <a:pt x="12732" y="895"/>
                    <a:pt x="12833" y="962"/>
                  </a:cubicBezTo>
                  <a:cubicBezTo>
                    <a:pt x="12933" y="1028"/>
                    <a:pt x="13035" y="1154"/>
                    <a:pt x="13147" y="1357"/>
                  </a:cubicBezTo>
                  <a:cubicBezTo>
                    <a:pt x="13615" y="2195"/>
                    <a:pt x="13541" y="2796"/>
                    <a:pt x="12944" y="3049"/>
                  </a:cubicBezTo>
                  <a:cubicBezTo>
                    <a:pt x="12883" y="3074"/>
                    <a:pt x="12845" y="3095"/>
                    <a:pt x="12798" y="3119"/>
                  </a:cubicBezTo>
                  <a:cubicBezTo>
                    <a:pt x="12676" y="3223"/>
                    <a:pt x="12567" y="3324"/>
                    <a:pt x="12530" y="3443"/>
                  </a:cubicBezTo>
                  <a:cubicBezTo>
                    <a:pt x="12518" y="3483"/>
                    <a:pt x="12540" y="3564"/>
                    <a:pt x="12536" y="3611"/>
                  </a:cubicBezTo>
                  <a:cubicBezTo>
                    <a:pt x="12524" y="3741"/>
                    <a:pt x="12510" y="3862"/>
                    <a:pt x="12547" y="4081"/>
                  </a:cubicBezTo>
                  <a:cubicBezTo>
                    <a:pt x="12555" y="4139"/>
                    <a:pt x="12542" y="4174"/>
                    <a:pt x="12547" y="4227"/>
                  </a:cubicBezTo>
                  <a:cubicBezTo>
                    <a:pt x="12628" y="5053"/>
                    <a:pt x="12348" y="5358"/>
                    <a:pt x="11173" y="5497"/>
                  </a:cubicBezTo>
                  <a:cubicBezTo>
                    <a:pt x="11074" y="5509"/>
                    <a:pt x="10981" y="5541"/>
                    <a:pt x="10881" y="5541"/>
                  </a:cubicBezTo>
                  <a:cubicBezTo>
                    <a:pt x="10475" y="5541"/>
                    <a:pt x="9346" y="5630"/>
                    <a:pt x="8353" y="5741"/>
                  </a:cubicBezTo>
                  <a:cubicBezTo>
                    <a:pt x="6983" y="5896"/>
                    <a:pt x="6346" y="6129"/>
                    <a:pt x="6116" y="6503"/>
                  </a:cubicBezTo>
                  <a:cubicBezTo>
                    <a:pt x="5966" y="6798"/>
                    <a:pt x="5874" y="7458"/>
                    <a:pt x="5854" y="8141"/>
                  </a:cubicBezTo>
                  <a:cubicBezTo>
                    <a:pt x="5852" y="8770"/>
                    <a:pt x="5910" y="9429"/>
                    <a:pt x="6035" y="9859"/>
                  </a:cubicBezTo>
                  <a:cubicBezTo>
                    <a:pt x="6087" y="10039"/>
                    <a:pt x="6163" y="10594"/>
                    <a:pt x="6233" y="11335"/>
                  </a:cubicBezTo>
                  <a:cubicBezTo>
                    <a:pt x="6234" y="11349"/>
                    <a:pt x="6232" y="11348"/>
                    <a:pt x="6233" y="11362"/>
                  </a:cubicBezTo>
                  <a:cubicBezTo>
                    <a:pt x="6250" y="11557"/>
                    <a:pt x="6263" y="11758"/>
                    <a:pt x="6280" y="11978"/>
                  </a:cubicBezTo>
                  <a:cubicBezTo>
                    <a:pt x="6332" y="12600"/>
                    <a:pt x="6384" y="13239"/>
                    <a:pt x="6425" y="13951"/>
                  </a:cubicBezTo>
                  <a:cubicBezTo>
                    <a:pt x="6534" y="15842"/>
                    <a:pt x="6680" y="17600"/>
                    <a:pt x="6746" y="17865"/>
                  </a:cubicBezTo>
                  <a:cubicBezTo>
                    <a:pt x="6896" y="18475"/>
                    <a:pt x="6365" y="18790"/>
                    <a:pt x="5540" y="18578"/>
                  </a:cubicBezTo>
                  <a:cubicBezTo>
                    <a:pt x="5207" y="18493"/>
                    <a:pt x="5097" y="18378"/>
                    <a:pt x="5056" y="18184"/>
                  </a:cubicBezTo>
                  <a:cubicBezTo>
                    <a:pt x="5027" y="18100"/>
                    <a:pt x="5023" y="18010"/>
                    <a:pt x="5027" y="17897"/>
                  </a:cubicBezTo>
                  <a:cubicBezTo>
                    <a:pt x="5028" y="17884"/>
                    <a:pt x="5020" y="17879"/>
                    <a:pt x="5021" y="17865"/>
                  </a:cubicBezTo>
                  <a:cubicBezTo>
                    <a:pt x="5051" y="17527"/>
                    <a:pt x="4995" y="17366"/>
                    <a:pt x="4893" y="17341"/>
                  </a:cubicBezTo>
                  <a:cubicBezTo>
                    <a:pt x="4880" y="17341"/>
                    <a:pt x="4873" y="17321"/>
                    <a:pt x="4858" y="17324"/>
                  </a:cubicBezTo>
                  <a:cubicBezTo>
                    <a:pt x="4836" y="17326"/>
                    <a:pt x="4808" y="17359"/>
                    <a:pt x="4782" y="17373"/>
                  </a:cubicBezTo>
                  <a:cubicBezTo>
                    <a:pt x="4735" y="17398"/>
                    <a:pt x="4690" y="17430"/>
                    <a:pt x="4637" y="17481"/>
                  </a:cubicBezTo>
                  <a:cubicBezTo>
                    <a:pt x="4555" y="17573"/>
                    <a:pt x="4466" y="17697"/>
                    <a:pt x="4369" y="17870"/>
                  </a:cubicBezTo>
                  <a:lnTo>
                    <a:pt x="4043" y="18449"/>
                  </a:lnTo>
                  <a:lnTo>
                    <a:pt x="3518" y="17849"/>
                  </a:lnTo>
                  <a:cubicBezTo>
                    <a:pt x="3314" y="17616"/>
                    <a:pt x="3182" y="17499"/>
                    <a:pt x="3058" y="17432"/>
                  </a:cubicBezTo>
                  <a:cubicBezTo>
                    <a:pt x="2951" y="17386"/>
                    <a:pt x="2849" y="17363"/>
                    <a:pt x="2755" y="17400"/>
                  </a:cubicBezTo>
                  <a:cubicBezTo>
                    <a:pt x="2747" y="17403"/>
                    <a:pt x="2718" y="17402"/>
                    <a:pt x="2709" y="17405"/>
                  </a:cubicBezTo>
                  <a:cubicBezTo>
                    <a:pt x="2672" y="17419"/>
                    <a:pt x="2645" y="17423"/>
                    <a:pt x="2604" y="17443"/>
                  </a:cubicBezTo>
                  <a:cubicBezTo>
                    <a:pt x="2388" y="17550"/>
                    <a:pt x="1994" y="17598"/>
                    <a:pt x="1736" y="17546"/>
                  </a:cubicBezTo>
                  <a:cubicBezTo>
                    <a:pt x="1605" y="17520"/>
                    <a:pt x="1603" y="17537"/>
                    <a:pt x="1549" y="17535"/>
                  </a:cubicBezTo>
                  <a:cubicBezTo>
                    <a:pt x="1518" y="17548"/>
                    <a:pt x="1495" y="17565"/>
                    <a:pt x="1485" y="17589"/>
                  </a:cubicBezTo>
                  <a:cubicBezTo>
                    <a:pt x="1533" y="17647"/>
                    <a:pt x="1611" y="17725"/>
                    <a:pt x="1835" y="17903"/>
                  </a:cubicBezTo>
                  <a:lnTo>
                    <a:pt x="2394" y="18346"/>
                  </a:lnTo>
                  <a:lnTo>
                    <a:pt x="1981" y="18589"/>
                  </a:lnTo>
                  <a:cubicBezTo>
                    <a:pt x="1751" y="18722"/>
                    <a:pt x="1561" y="18948"/>
                    <a:pt x="1561" y="19092"/>
                  </a:cubicBezTo>
                  <a:cubicBezTo>
                    <a:pt x="1561" y="19198"/>
                    <a:pt x="1342" y="19510"/>
                    <a:pt x="1072" y="19849"/>
                  </a:cubicBezTo>
                  <a:cubicBezTo>
                    <a:pt x="990" y="19969"/>
                    <a:pt x="907" y="20075"/>
                    <a:pt x="804" y="20184"/>
                  </a:cubicBezTo>
                  <a:cubicBezTo>
                    <a:pt x="795" y="20194"/>
                    <a:pt x="790" y="20201"/>
                    <a:pt x="781" y="20211"/>
                  </a:cubicBezTo>
                  <a:cubicBezTo>
                    <a:pt x="352" y="20683"/>
                    <a:pt x="0" y="21201"/>
                    <a:pt x="0" y="21357"/>
                  </a:cubicBezTo>
                  <a:cubicBezTo>
                    <a:pt x="0" y="21499"/>
                    <a:pt x="819" y="21564"/>
                    <a:pt x="2802" y="21600"/>
                  </a:cubicBezTo>
                  <a:cubicBezTo>
                    <a:pt x="3534" y="21566"/>
                    <a:pt x="3905" y="21479"/>
                    <a:pt x="4305" y="21108"/>
                  </a:cubicBezTo>
                  <a:cubicBezTo>
                    <a:pt x="4827" y="20624"/>
                    <a:pt x="4973" y="20577"/>
                    <a:pt x="5825" y="20670"/>
                  </a:cubicBezTo>
                  <a:cubicBezTo>
                    <a:pt x="6037" y="20694"/>
                    <a:pt x="6225" y="20704"/>
                    <a:pt x="6414" y="20697"/>
                  </a:cubicBezTo>
                  <a:cubicBezTo>
                    <a:pt x="6432" y="20697"/>
                    <a:pt x="6453" y="20698"/>
                    <a:pt x="6472" y="20697"/>
                  </a:cubicBezTo>
                  <a:cubicBezTo>
                    <a:pt x="6583" y="20692"/>
                    <a:pt x="6696" y="20667"/>
                    <a:pt x="6810" y="20649"/>
                  </a:cubicBezTo>
                  <a:cubicBezTo>
                    <a:pt x="6916" y="20630"/>
                    <a:pt x="7020" y="20615"/>
                    <a:pt x="7136" y="20584"/>
                  </a:cubicBezTo>
                  <a:cubicBezTo>
                    <a:pt x="7573" y="20466"/>
                    <a:pt x="8090" y="20258"/>
                    <a:pt x="8813" y="19919"/>
                  </a:cubicBezTo>
                  <a:cubicBezTo>
                    <a:pt x="9128" y="19771"/>
                    <a:pt x="9393" y="19737"/>
                    <a:pt x="9460" y="19838"/>
                  </a:cubicBezTo>
                  <a:cubicBezTo>
                    <a:pt x="9518" y="19924"/>
                    <a:pt x="9637" y="19989"/>
                    <a:pt x="9734" y="20000"/>
                  </a:cubicBezTo>
                  <a:cubicBezTo>
                    <a:pt x="9746" y="19998"/>
                    <a:pt x="9757" y="20004"/>
                    <a:pt x="9769" y="20000"/>
                  </a:cubicBezTo>
                  <a:cubicBezTo>
                    <a:pt x="9847" y="19973"/>
                    <a:pt x="9899" y="19881"/>
                    <a:pt x="9920" y="19757"/>
                  </a:cubicBezTo>
                  <a:cubicBezTo>
                    <a:pt x="9923" y="19721"/>
                    <a:pt x="9942" y="19694"/>
                    <a:pt x="9938" y="19654"/>
                  </a:cubicBezTo>
                  <a:cubicBezTo>
                    <a:pt x="9928" y="19558"/>
                    <a:pt x="9895" y="19451"/>
                    <a:pt x="9850" y="19357"/>
                  </a:cubicBezTo>
                  <a:cubicBezTo>
                    <a:pt x="9794" y="19252"/>
                    <a:pt x="9714" y="19158"/>
                    <a:pt x="9629" y="19092"/>
                  </a:cubicBezTo>
                  <a:cubicBezTo>
                    <a:pt x="9455" y="18958"/>
                    <a:pt x="9429" y="18882"/>
                    <a:pt x="9478" y="18800"/>
                  </a:cubicBezTo>
                  <a:cubicBezTo>
                    <a:pt x="9459" y="18731"/>
                    <a:pt x="9438" y="18661"/>
                    <a:pt x="9448" y="18600"/>
                  </a:cubicBezTo>
                  <a:cubicBezTo>
                    <a:pt x="9489" y="18357"/>
                    <a:pt x="9666" y="18302"/>
                    <a:pt x="10287" y="18346"/>
                  </a:cubicBezTo>
                  <a:cubicBezTo>
                    <a:pt x="10464" y="18358"/>
                    <a:pt x="10624" y="18348"/>
                    <a:pt x="10771" y="18335"/>
                  </a:cubicBezTo>
                  <a:cubicBezTo>
                    <a:pt x="10836" y="18327"/>
                    <a:pt x="10885" y="18320"/>
                    <a:pt x="10945" y="18308"/>
                  </a:cubicBezTo>
                  <a:cubicBezTo>
                    <a:pt x="11059" y="18285"/>
                    <a:pt x="11170" y="18261"/>
                    <a:pt x="11196" y="18222"/>
                  </a:cubicBezTo>
                  <a:cubicBezTo>
                    <a:pt x="11280" y="18096"/>
                    <a:pt x="10943" y="17688"/>
                    <a:pt x="10643" y="17438"/>
                  </a:cubicBezTo>
                  <a:cubicBezTo>
                    <a:pt x="10575" y="17392"/>
                    <a:pt x="10498" y="17330"/>
                    <a:pt x="10439" y="17297"/>
                  </a:cubicBezTo>
                  <a:cubicBezTo>
                    <a:pt x="10361" y="17257"/>
                    <a:pt x="10286" y="17217"/>
                    <a:pt x="10252" y="17249"/>
                  </a:cubicBezTo>
                  <a:cubicBezTo>
                    <a:pt x="10205" y="17292"/>
                    <a:pt x="10084" y="17256"/>
                    <a:pt x="9961" y="17184"/>
                  </a:cubicBezTo>
                  <a:cubicBezTo>
                    <a:pt x="9934" y="17168"/>
                    <a:pt x="9906" y="17166"/>
                    <a:pt x="9879" y="17146"/>
                  </a:cubicBezTo>
                  <a:cubicBezTo>
                    <a:pt x="9733" y="17033"/>
                    <a:pt x="9557" y="16991"/>
                    <a:pt x="9489" y="17054"/>
                  </a:cubicBezTo>
                  <a:cubicBezTo>
                    <a:pt x="9421" y="17117"/>
                    <a:pt x="9306" y="17034"/>
                    <a:pt x="9239" y="16870"/>
                  </a:cubicBezTo>
                  <a:cubicBezTo>
                    <a:pt x="9198" y="16771"/>
                    <a:pt x="9152" y="16707"/>
                    <a:pt x="9105" y="16659"/>
                  </a:cubicBezTo>
                  <a:cubicBezTo>
                    <a:pt x="9084" y="16648"/>
                    <a:pt x="9059" y="16624"/>
                    <a:pt x="9041" y="16616"/>
                  </a:cubicBezTo>
                  <a:cubicBezTo>
                    <a:pt x="9036" y="16614"/>
                    <a:pt x="9033" y="16613"/>
                    <a:pt x="9029" y="16611"/>
                  </a:cubicBezTo>
                  <a:cubicBezTo>
                    <a:pt x="8983" y="16594"/>
                    <a:pt x="8946" y="16598"/>
                    <a:pt x="8913" y="16611"/>
                  </a:cubicBezTo>
                  <a:cubicBezTo>
                    <a:pt x="8897" y="16620"/>
                    <a:pt x="8886" y="16643"/>
                    <a:pt x="8872" y="16659"/>
                  </a:cubicBezTo>
                  <a:cubicBezTo>
                    <a:pt x="8837" y="16692"/>
                    <a:pt x="8815" y="16796"/>
                    <a:pt x="8790" y="16876"/>
                  </a:cubicBezTo>
                  <a:cubicBezTo>
                    <a:pt x="8785" y="16915"/>
                    <a:pt x="8773" y="16941"/>
                    <a:pt x="8773" y="16989"/>
                  </a:cubicBezTo>
                  <a:cubicBezTo>
                    <a:pt x="8773" y="17364"/>
                    <a:pt x="8641" y="17579"/>
                    <a:pt x="8441" y="17649"/>
                  </a:cubicBezTo>
                  <a:cubicBezTo>
                    <a:pt x="8386" y="17684"/>
                    <a:pt x="8327" y="17685"/>
                    <a:pt x="8260" y="17676"/>
                  </a:cubicBezTo>
                  <a:cubicBezTo>
                    <a:pt x="8247" y="17674"/>
                    <a:pt x="8239" y="17678"/>
                    <a:pt x="8225" y="17676"/>
                  </a:cubicBezTo>
                  <a:cubicBezTo>
                    <a:pt x="8192" y="17667"/>
                    <a:pt x="8156" y="17657"/>
                    <a:pt x="8120" y="17638"/>
                  </a:cubicBezTo>
                  <a:cubicBezTo>
                    <a:pt x="8039" y="17613"/>
                    <a:pt x="7963" y="17592"/>
                    <a:pt x="7870" y="17535"/>
                  </a:cubicBezTo>
                  <a:lnTo>
                    <a:pt x="7410" y="17254"/>
                  </a:lnTo>
                  <a:lnTo>
                    <a:pt x="7410" y="12654"/>
                  </a:lnTo>
                  <a:lnTo>
                    <a:pt x="7410" y="8054"/>
                  </a:lnTo>
                  <a:lnTo>
                    <a:pt x="7415" y="8049"/>
                  </a:lnTo>
                  <a:lnTo>
                    <a:pt x="7887" y="7616"/>
                  </a:lnTo>
                  <a:cubicBezTo>
                    <a:pt x="8319" y="7216"/>
                    <a:pt x="8526" y="7166"/>
                    <a:pt x="9984" y="7168"/>
                  </a:cubicBezTo>
                  <a:cubicBezTo>
                    <a:pt x="10429" y="7168"/>
                    <a:pt x="10932" y="7201"/>
                    <a:pt x="11394" y="7249"/>
                  </a:cubicBezTo>
                  <a:cubicBezTo>
                    <a:pt x="11525" y="7263"/>
                    <a:pt x="11611" y="7285"/>
                    <a:pt x="11732" y="7303"/>
                  </a:cubicBezTo>
                  <a:cubicBezTo>
                    <a:pt x="12031" y="7343"/>
                    <a:pt x="12349" y="7381"/>
                    <a:pt x="12530" y="7432"/>
                  </a:cubicBezTo>
                  <a:cubicBezTo>
                    <a:pt x="13292" y="7647"/>
                    <a:pt x="13654" y="7655"/>
                    <a:pt x="14481" y="7481"/>
                  </a:cubicBezTo>
                  <a:cubicBezTo>
                    <a:pt x="14597" y="7457"/>
                    <a:pt x="14860" y="7444"/>
                    <a:pt x="15041" y="7422"/>
                  </a:cubicBezTo>
                  <a:cubicBezTo>
                    <a:pt x="15929" y="7247"/>
                    <a:pt x="16941" y="7165"/>
                    <a:pt x="18029" y="7200"/>
                  </a:cubicBezTo>
                  <a:lnTo>
                    <a:pt x="19782" y="7259"/>
                  </a:lnTo>
                  <a:lnTo>
                    <a:pt x="19881" y="7805"/>
                  </a:lnTo>
                  <a:cubicBezTo>
                    <a:pt x="19909" y="7958"/>
                    <a:pt x="19997" y="8150"/>
                    <a:pt x="20114" y="8357"/>
                  </a:cubicBezTo>
                  <a:cubicBezTo>
                    <a:pt x="20465" y="8976"/>
                    <a:pt x="21106" y="9697"/>
                    <a:pt x="21390" y="9697"/>
                  </a:cubicBezTo>
                  <a:cubicBezTo>
                    <a:pt x="21503" y="9697"/>
                    <a:pt x="21566" y="9019"/>
                    <a:pt x="21600" y="7876"/>
                  </a:cubicBezTo>
                  <a:cubicBezTo>
                    <a:pt x="21600" y="7866"/>
                    <a:pt x="21599" y="7842"/>
                    <a:pt x="21600" y="7832"/>
                  </a:cubicBezTo>
                  <a:cubicBezTo>
                    <a:pt x="21599" y="7805"/>
                    <a:pt x="21600" y="7790"/>
                    <a:pt x="21600" y="7762"/>
                  </a:cubicBezTo>
                  <a:cubicBezTo>
                    <a:pt x="21592" y="6738"/>
                    <a:pt x="21584" y="6078"/>
                    <a:pt x="21576" y="5065"/>
                  </a:cubicBezTo>
                  <a:cubicBezTo>
                    <a:pt x="21555" y="4061"/>
                    <a:pt x="21528" y="3031"/>
                    <a:pt x="21501" y="3022"/>
                  </a:cubicBezTo>
                  <a:cubicBezTo>
                    <a:pt x="21478" y="3024"/>
                    <a:pt x="21460" y="3044"/>
                    <a:pt x="21437" y="3049"/>
                  </a:cubicBezTo>
                  <a:cubicBezTo>
                    <a:pt x="21285" y="3092"/>
                    <a:pt x="21054" y="3297"/>
                    <a:pt x="20802" y="3578"/>
                  </a:cubicBezTo>
                  <a:cubicBezTo>
                    <a:pt x="20758" y="3675"/>
                    <a:pt x="20670" y="3774"/>
                    <a:pt x="20540" y="3881"/>
                  </a:cubicBezTo>
                  <a:cubicBezTo>
                    <a:pt x="20225" y="4285"/>
                    <a:pt x="19941" y="4732"/>
                    <a:pt x="19893" y="4995"/>
                  </a:cubicBezTo>
                  <a:lnTo>
                    <a:pt x="19788" y="5562"/>
                  </a:lnTo>
                  <a:lnTo>
                    <a:pt x="19782" y="5632"/>
                  </a:lnTo>
                  <a:lnTo>
                    <a:pt x="19776" y="5632"/>
                  </a:lnTo>
                  <a:lnTo>
                    <a:pt x="17860" y="5681"/>
                  </a:lnTo>
                  <a:cubicBezTo>
                    <a:pt x="16098" y="5729"/>
                    <a:pt x="15371" y="5634"/>
                    <a:pt x="15145" y="5151"/>
                  </a:cubicBezTo>
                  <a:cubicBezTo>
                    <a:pt x="15095" y="5084"/>
                    <a:pt x="15061" y="4989"/>
                    <a:pt x="15087" y="4924"/>
                  </a:cubicBezTo>
                  <a:cubicBezTo>
                    <a:pt x="15057" y="4744"/>
                    <a:pt x="15049" y="4549"/>
                    <a:pt x="15087" y="4281"/>
                  </a:cubicBezTo>
                  <a:cubicBezTo>
                    <a:pt x="15141" y="3903"/>
                    <a:pt x="15154" y="3692"/>
                    <a:pt x="15110" y="3535"/>
                  </a:cubicBezTo>
                  <a:cubicBezTo>
                    <a:pt x="15095" y="3507"/>
                    <a:pt x="15096" y="3482"/>
                    <a:pt x="15076" y="3454"/>
                  </a:cubicBezTo>
                  <a:cubicBezTo>
                    <a:pt x="15067" y="3437"/>
                    <a:pt x="15057" y="3422"/>
                    <a:pt x="15046" y="3405"/>
                  </a:cubicBezTo>
                  <a:cubicBezTo>
                    <a:pt x="14960" y="3299"/>
                    <a:pt x="14846" y="3190"/>
                    <a:pt x="14720" y="3114"/>
                  </a:cubicBezTo>
                  <a:cubicBezTo>
                    <a:pt x="14719" y="3113"/>
                    <a:pt x="14716" y="3114"/>
                    <a:pt x="14714" y="3114"/>
                  </a:cubicBezTo>
                  <a:cubicBezTo>
                    <a:pt x="14572" y="3027"/>
                    <a:pt x="14464" y="2904"/>
                    <a:pt x="14382" y="2762"/>
                  </a:cubicBezTo>
                  <a:cubicBezTo>
                    <a:pt x="14138" y="2336"/>
                    <a:pt x="14171" y="1719"/>
                    <a:pt x="14522" y="1254"/>
                  </a:cubicBezTo>
                  <a:cubicBezTo>
                    <a:pt x="14662" y="1069"/>
                    <a:pt x="14776" y="991"/>
                    <a:pt x="14930" y="973"/>
                  </a:cubicBezTo>
                  <a:cubicBezTo>
                    <a:pt x="15060" y="947"/>
                    <a:pt x="15213" y="953"/>
                    <a:pt x="15448" y="1000"/>
                  </a:cubicBezTo>
                  <a:cubicBezTo>
                    <a:pt x="16135" y="1136"/>
                    <a:pt x="16582" y="1073"/>
                    <a:pt x="16707" y="859"/>
                  </a:cubicBezTo>
                  <a:cubicBezTo>
                    <a:pt x="16724" y="816"/>
                    <a:pt x="16750" y="777"/>
                    <a:pt x="16753" y="724"/>
                  </a:cubicBezTo>
                  <a:cubicBezTo>
                    <a:pt x="16722" y="418"/>
                    <a:pt x="16123" y="251"/>
                    <a:pt x="15507" y="395"/>
                  </a:cubicBezTo>
                  <a:cubicBezTo>
                    <a:pt x="15184" y="470"/>
                    <a:pt x="14834" y="413"/>
                    <a:pt x="14528" y="227"/>
                  </a:cubicBezTo>
                  <a:cubicBezTo>
                    <a:pt x="14335" y="110"/>
                    <a:pt x="13968" y="43"/>
                    <a:pt x="13095" y="0"/>
                  </a:cubicBezTo>
                  <a:close/>
                  <a:moveTo>
                    <a:pt x="12058" y="18200"/>
                  </a:moveTo>
                  <a:cubicBezTo>
                    <a:pt x="12004" y="18200"/>
                    <a:pt x="11972" y="18221"/>
                    <a:pt x="11959" y="18254"/>
                  </a:cubicBezTo>
                  <a:cubicBezTo>
                    <a:pt x="11946" y="18287"/>
                    <a:pt x="11955" y="18334"/>
                    <a:pt x="11988" y="18384"/>
                  </a:cubicBezTo>
                  <a:cubicBezTo>
                    <a:pt x="12054" y="18483"/>
                    <a:pt x="12196" y="18562"/>
                    <a:pt x="12303" y="18562"/>
                  </a:cubicBezTo>
                  <a:cubicBezTo>
                    <a:pt x="12410" y="18562"/>
                    <a:pt x="12445" y="18483"/>
                    <a:pt x="12378" y="18384"/>
                  </a:cubicBezTo>
                  <a:cubicBezTo>
                    <a:pt x="12312" y="18284"/>
                    <a:pt x="12165" y="18200"/>
                    <a:pt x="12058" y="1820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644" name="Shape 2644"/>
            <p:cNvSpPr/>
            <p:nvPr/>
          </p:nvSpPr>
          <p:spPr>
            <a:xfrm>
              <a:off x="430850" y="-17315"/>
              <a:ext cx="884810" cy="8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defTabSz="428625">
                <a:tabLst>
                  <a:tab pos="1498600" algn="l"/>
                </a:tabLst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Filebeat</a:t>
              </a:r>
            </a:p>
            <a:p>
              <a:pPr defTabSz="428625">
                <a:tabLst>
                  <a:tab pos="1498600" algn="l"/>
                </a:tabLst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Log</a:t>
              </a:r>
            </a:p>
            <a:p>
              <a:pPr defTabSz="428625">
                <a:tabLst>
                  <a:tab pos="1498600" algn="l"/>
                </a:tabLst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Drain</a:t>
              </a:r>
            </a:p>
          </p:txBody>
        </p:sp>
      </p:grpSp>
      <p:sp>
        <p:nvSpPr>
          <p:cNvPr id="2646" name="Shape 2646"/>
          <p:cNvSpPr/>
          <p:nvPr/>
        </p:nvSpPr>
        <p:spPr>
          <a:xfrm rot="16197638">
            <a:off x="12106774" y="3670207"/>
            <a:ext cx="1448731" cy="399854"/>
          </a:xfrm>
          <a:prstGeom prst="leftRightArrow">
            <a:avLst>
              <a:gd name="adj1" fmla="val 36311"/>
              <a:gd name="adj2" fmla="val 104185"/>
            </a:avLst>
          </a:prstGeom>
          <a:solidFill>
            <a:srgbClr val="FFFFFF"/>
          </a:solidFill>
          <a:ln w="63500">
            <a:solidFill>
              <a:srgbClr val="FF4C00"/>
            </a:solidFill>
            <a:miter lim="400000"/>
          </a:ln>
        </p:spPr>
        <p:txBody>
          <a:bodyPr lIns="53578" tIns="53578" rIns="53578" bIns="53578" anchor="ctr"/>
          <a:lstStyle/>
          <a:p>
            <a:pPr defTabSz="428625">
              <a:tabLst>
                <a:tab pos="1498600" algn="l"/>
              </a:tabLst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47" name="Shape 2647"/>
          <p:cNvSpPr/>
          <p:nvPr/>
        </p:nvSpPr>
        <p:spPr>
          <a:xfrm rot="16197638">
            <a:off x="-1313573" y="6509733"/>
            <a:ext cx="7266111" cy="419581"/>
          </a:xfrm>
          <a:prstGeom prst="leftRightArrow">
            <a:avLst>
              <a:gd name="adj1" fmla="val 36311"/>
              <a:gd name="adj2" fmla="val 102107"/>
            </a:avLst>
          </a:prstGeom>
          <a:solidFill>
            <a:srgbClr val="FFFFFF"/>
          </a:solidFill>
          <a:ln w="63500">
            <a:solidFill>
              <a:srgbClr val="0433FF"/>
            </a:solidFill>
            <a:miter lim="400000"/>
          </a:ln>
        </p:spPr>
        <p:txBody>
          <a:bodyPr lIns="53578" tIns="53578" rIns="53578" bIns="53578" anchor="ctr"/>
          <a:lstStyle/>
          <a:p>
            <a:pPr defTabSz="428625">
              <a:tabLst>
                <a:tab pos="1498600" algn="l"/>
              </a:tabLst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48" name="Shape 2648"/>
          <p:cNvSpPr/>
          <p:nvPr/>
        </p:nvSpPr>
        <p:spPr>
          <a:xfrm rot="16197638">
            <a:off x="19276820" y="4813269"/>
            <a:ext cx="3952256" cy="411888"/>
          </a:xfrm>
          <a:prstGeom prst="leftRightArrow">
            <a:avLst>
              <a:gd name="adj1" fmla="val 36311"/>
              <a:gd name="adj2" fmla="val 106431"/>
            </a:avLst>
          </a:prstGeom>
          <a:solidFill>
            <a:srgbClr val="FFFFFF"/>
          </a:solidFill>
          <a:ln w="63500">
            <a:solidFill>
              <a:srgbClr val="EAE300"/>
            </a:solidFill>
            <a:miter lim="400000"/>
          </a:ln>
        </p:spPr>
        <p:txBody>
          <a:bodyPr lIns="53578" tIns="53578" rIns="53578" bIns="53578" anchor="ctr"/>
          <a:lstStyle/>
          <a:p>
            <a:pPr defTabSz="428625">
              <a:tabLst>
                <a:tab pos="1498600" algn="l"/>
              </a:tabLst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49" name="Shape 2649"/>
          <p:cNvSpPr/>
          <p:nvPr/>
        </p:nvSpPr>
        <p:spPr>
          <a:xfrm>
            <a:off x="12561534" y="7270760"/>
            <a:ext cx="5724876" cy="701118"/>
          </a:xfrm>
          <a:prstGeom prst="roundRect">
            <a:avLst>
              <a:gd name="adj" fmla="val 38209"/>
            </a:avLst>
          </a:prstGeom>
          <a:solidFill>
            <a:srgbClr val="FFFFFF"/>
          </a:solidFill>
          <a:ln w="63500">
            <a:solidFill>
              <a:srgbClr val="FF4C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 defTabSz="428625">
              <a:tabLst>
                <a:tab pos="1498600" algn="l"/>
              </a:tabLst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SQL Relay</a:t>
            </a:r>
          </a:p>
        </p:txBody>
      </p:sp>
      <p:sp>
        <p:nvSpPr>
          <p:cNvPr id="2650" name="Shape 2650"/>
          <p:cNvSpPr/>
          <p:nvPr/>
        </p:nvSpPr>
        <p:spPr>
          <a:xfrm>
            <a:off x="17036941" y="1437159"/>
            <a:ext cx="5177705" cy="2169091"/>
          </a:xfrm>
          <a:prstGeom prst="leftRightArrow">
            <a:avLst>
              <a:gd name="adj1" fmla="val 35226"/>
              <a:gd name="adj2" fmla="val 8615"/>
            </a:avLst>
          </a:prstGeom>
          <a:solidFill>
            <a:srgbClr val="FFFFFF"/>
          </a:solidFill>
          <a:ln w="63500">
            <a:solidFill>
              <a:srgbClr val="FF4C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 defTabSz="428625">
              <a:tabLst>
                <a:tab pos="1498600" algn="l"/>
              </a:tabLst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Q-Ware API</a:t>
            </a:r>
          </a:p>
        </p:txBody>
      </p:sp>
      <p:sp>
        <p:nvSpPr>
          <p:cNvPr id="2651" name="Shape 2651"/>
          <p:cNvSpPr/>
          <p:nvPr/>
        </p:nvSpPr>
        <p:spPr>
          <a:xfrm>
            <a:off x="498924" y="1964949"/>
            <a:ext cx="16407569" cy="967242"/>
          </a:xfrm>
          <a:prstGeom prst="rect">
            <a:avLst/>
          </a:prstGeom>
          <a:solidFill>
            <a:srgbClr val="FFFFFF"/>
          </a:solidFill>
          <a:ln w="63500">
            <a:solidFill>
              <a:srgbClr val="FF4C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 defTabSz="428625">
              <a:tabLst>
                <a:tab pos="1498600" algn="l"/>
              </a:tabLst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Q-Ware / Aplicação / Serviço / QWCFP / Collab / Web Services</a:t>
            </a:r>
          </a:p>
        </p:txBody>
      </p:sp>
      <p:sp>
        <p:nvSpPr>
          <p:cNvPr id="2652" name="Shape 2652"/>
          <p:cNvSpPr/>
          <p:nvPr/>
        </p:nvSpPr>
        <p:spPr>
          <a:xfrm rot="16197638">
            <a:off x="13953501" y="4828220"/>
            <a:ext cx="4090389" cy="411309"/>
          </a:xfrm>
          <a:prstGeom prst="leftRightArrow">
            <a:avLst>
              <a:gd name="adj1" fmla="val 36311"/>
              <a:gd name="adj2" fmla="val 102591"/>
            </a:avLst>
          </a:prstGeom>
          <a:solidFill>
            <a:srgbClr val="FFFFFF"/>
          </a:solidFill>
          <a:ln w="63500">
            <a:solidFill>
              <a:srgbClr val="00F931"/>
            </a:solidFill>
            <a:miter lim="400000"/>
          </a:ln>
        </p:spPr>
        <p:txBody>
          <a:bodyPr lIns="53578" tIns="53578" rIns="53578" bIns="53578" anchor="ctr"/>
          <a:lstStyle/>
          <a:p>
            <a:pPr defTabSz="428625">
              <a:tabLst>
                <a:tab pos="1498600" algn="l"/>
              </a:tabLst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53" name="Shape 2653"/>
          <p:cNvSpPr/>
          <p:nvPr/>
        </p:nvSpPr>
        <p:spPr>
          <a:xfrm>
            <a:off x="7156817" y="11722170"/>
            <a:ext cx="884810" cy="8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28625">
              <a:tabLst>
                <a:tab pos="1498600" algn="l"/>
              </a:tabLst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Filebeat</a:t>
            </a:r>
          </a:p>
          <a:p>
            <a:pPr defTabSz="428625">
              <a:tabLst>
                <a:tab pos="1498600" algn="l"/>
              </a:tabLst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Log</a:t>
            </a:r>
          </a:p>
          <a:p>
            <a:pPr defTabSz="428625">
              <a:tabLst>
                <a:tab pos="1498600" algn="l"/>
              </a:tabLst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Drain</a:t>
            </a:r>
          </a:p>
        </p:txBody>
      </p:sp>
      <p:pic>
        <p:nvPicPr>
          <p:cNvPr id="2692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388090" y="10477500"/>
            <a:ext cx="8841740" cy="2504440"/>
          </a:xfrm>
          <a:prstGeom prst="rect">
            <a:avLst/>
          </a:prstGeom>
        </p:spPr>
      </p:pic>
      <p:pic>
        <p:nvPicPr>
          <p:cNvPr id="2694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106410" y="10477500"/>
            <a:ext cx="3421380" cy="2503170"/>
          </a:xfrm>
          <a:prstGeom prst="rect">
            <a:avLst/>
          </a:prstGeom>
        </p:spPr>
      </p:pic>
      <p:sp>
        <p:nvSpPr>
          <p:cNvPr id="2656" name="Shape 2656"/>
          <p:cNvSpPr/>
          <p:nvPr/>
        </p:nvSpPr>
        <p:spPr>
          <a:xfrm>
            <a:off x="13236493" y="9625464"/>
            <a:ext cx="884810" cy="8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28625">
              <a:tabLst>
                <a:tab pos="1498600" algn="l"/>
              </a:tabLst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Filebeat</a:t>
            </a:r>
          </a:p>
          <a:p>
            <a:pPr defTabSz="428625">
              <a:tabLst>
                <a:tab pos="1498600" algn="l"/>
              </a:tabLst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Log</a:t>
            </a:r>
          </a:p>
          <a:p>
            <a:pPr defTabSz="428625">
              <a:tabLst>
                <a:tab pos="1498600" algn="l"/>
              </a:tabLst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Drain</a:t>
            </a:r>
          </a:p>
        </p:txBody>
      </p:sp>
      <p:pic>
        <p:nvPicPr>
          <p:cNvPr id="2657" name="pasted-image.tiff"/>
          <p:cNvPicPr>
            <a:picLocks noChangeAspect="1"/>
          </p:cNvPicPr>
          <p:nvPr/>
        </p:nvPicPr>
        <p:blipFill>
          <a:blip r:embed="rId9">
            <a:extLst/>
          </a:blip>
          <a:srcRect l="0" t="312" r="168" b="171"/>
          <a:stretch>
            <a:fillRect/>
          </a:stretch>
        </p:blipFill>
        <p:spPr>
          <a:xfrm>
            <a:off x="13098662" y="10691961"/>
            <a:ext cx="1471619" cy="1585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95" y="0"/>
                </a:moveTo>
                <a:cubicBezTo>
                  <a:pt x="12114" y="39"/>
                  <a:pt x="11418" y="96"/>
                  <a:pt x="11202" y="227"/>
                </a:cubicBezTo>
                <a:cubicBezTo>
                  <a:pt x="11075" y="304"/>
                  <a:pt x="10971" y="393"/>
                  <a:pt x="10893" y="481"/>
                </a:cubicBezTo>
                <a:cubicBezTo>
                  <a:pt x="10837" y="544"/>
                  <a:pt x="10811" y="599"/>
                  <a:pt x="10782" y="659"/>
                </a:cubicBezTo>
                <a:cubicBezTo>
                  <a:pt x="10771" y="693"/>
                  <a:pt x="10740" y="731"/>
                  <a:pt x="10742" y="762"/>
                </a:cubicBezTo>
                <a:cubicBezTo>
                  <a:pt x="10742" y="766"/>
                  <a:pt x="10747" y="769"/>
                  <a:pt x="10747" y="773"/>
                </a:cubicBezTo>
                <a:cubicBezTo>
                  <a:pt x="10763" y="921"/>
                  <a:pt x="10925" y="1026"/>
                  <a:pt x="11254" y="1043"/>
                </a:cubicBezTo>
                <a:cubicBezTo>
                  <a:pt x="11267" y="1044"/>
                  <a:pt x="11283" y="1043"/>
                  <a:pt x="11295" y="1043"/>
                </a:cubicBezTo>
                <a:cubicBezTo>
                  <a:pt x="11571" y="1058"/>
                  <a:pt x="11729" y="1065"/>
                  <a:pt x="11878" y="1059"/>
                </a:cubicBezTo>
                <a:cubicBezTo>
                  <a:pt x="12108" y="1044"/>
                  <a:pt x="12286" y="1004"/>
                  <a:pt x="12431" y="957"/>
                </a:cubicBezTo>
                <a:cubicBezTo>
                  <a:pt x="12459" y="947"/>
                  <a:pt x="12482" y="947"/>
                  <a:pt x="12512" y="935"/>
                </a:cubicBezTo>
                <a:cubicBezTo>
                  <a:pt x="12632" y="889"/>
                  <a:pt x="12732" y="895"/>
                  <a:pt x="12833" y="962"/>
                </a:cubicBezTo>
                <a:cubicBezTo>
                  <a:pt x="12933" y="1028"/>
                  <a:pt x="13035" y="1154"/>
                  <a:pt x="13147" y="1357"/>
                </a:cubicBezTo>
                <a:cubicBezTo>
                  <a:pt x="13615" y="2195"/>
                  <a:pt x="13541" y="2796"/>
                  <a:pt x="12944" y="3049"/>
                </a:cubicBezTo>
                <a:cubicBezTo>
                  <a:pt x="12883" y="3074"/>
                  <a:pt x="12845" y="3095"/>
                  <a:pt x="12798" y="3119"/>
                </a:cubicBezTo>
                <a:cubicBezTo>
                  <a:pt x="12676" y="3223"/>
                  <a:pt x="12567" y="3324"/>
                  <a:pt x="12530" y="3443"/>
                </a:cubicBezTo>
                <a:cubicBezTo>
                  <a:pt x="12518" y="3483"/>
                  <a:pt x="12540" y="3564"/>
                  <a:pt x="12536" y="3611"/>
                </a:cubicBezTo>
                <a:cubicBezTo>
                  <a:pt x="12524" y="3741"/>
                  <a:pt x="12510" y="3862"/>
                  <a:pt x="12547" y="4081"/>
                </a:cubicBezTo>
                <a:cubicBezTo>
                  <a:pt x="12555" y="4139"/>
                  <a:pt x="12542" y="4174"/>
                  <a:pt x="12547" y="4227"/>
                </a:cubicBezTo>
                <a:cubicBezTo>
                  <a:pt x="12628" y="5053"/>
                  <a:pt x="12348" y="5358"/>
                  <a:pt x="11173" y="5497"/>
                </a:cubicBezTo>
                <a:cubicBezTo>
                  <a:pt x="11074" y="5509"/>
                  <a:pt x="10981" y="5541"/>
                  <a:pt x="10881" y="5541"/>
                </a:cubicBezTo>
                <a:cubicBezTo>
                  <a:pt x="10475" y="5541"/>
                  <a:pt x="9346" y="5630"/>
                  <a:pt x="8353" y="5741"/>
                </a:cubicBezTo>
                <a:cubicBezTo>
                  <a:pt x="6983" y="5896"/>
                  <a:pt x="6346" y="6129"/>
                  <a:pt x="6116" y="6503"/>
                </a:cubicBezTo>
                <a:cubicBezTo>
                  <a:pt x="5966" y="6798"/>
                  <a:pt x="5874" y="7458"/>
                  <a:pt x="5854" y="8141"/>
                </a:cubicBezTo>
                <a:cubicBezTo>
                  <a:pt x="5852" y="8770"/>
                  <a:pt x="5910" y="9429"/>
                  <a:pt x="6035" y="9859"/>
                </a:cubicBezTo>
                <a:cubicBezTo>
                  <a:pt x="6087" y="10039"/>
                  <a:pt x="6163" y="10594"/>
                  <a:pt x="6233" y="11335"/>
                </a:cubicBezTo>
                <a:cubicBezTo>
                  <a:pt x="6234" y="11349"/>
                  <a:pt x="6232" y="11348"/>
                  <a:pt x="6233" y="11362"/>
                </a:cubicBezTo>
                <a:cubicBezTo>
                  <a:pt x="6250" y="11557"/>
                  <a:pt x="6263" y="11758"/>
                  <a:pt x="6280" y="11978"/>
                </a:cubicBezTo>
                <a:cubicBezTo>
                  <a:pt x="6332" y="12600"/>
                  <a:pt x="6384" y="13239"/>
                  <a:pt x="6425" y="13951"/>
                </a:cubicBezTo>
                <a:cubicBezTo>
                  <a:pt x="6534" y="15842"/>
                  <a:pt x="6680" y="17600"/>
                  <a:pt x="6746" y="17865"/>
                </a:cubicBezTo>
                <a:cubicBezTo>
                  <a:pt x="6896" y="18475"/>
                  <a:pt x="6365" y="18790"/>
                  <a:pt x="5540" y="18578"/>
                </a:cubicBezTo>
                <a:cubicBezTo>
                  <a:pt x="5207" y="18493"/>
                  <a:pt x="5097" y="18378"/>
                  <a:pt x="5056" y="18184"/>
                </a:cubicBezTo>
                <a:cubicBezTo>
                  <a:pt x="5027" y="18100"/>
                  <a:pt x="5023" y="18010"/>
                  <a:pt x="5027" y="17897"/>
                </a:cubicBezTo>
                <a:cubicBezTo>
                  <a:pt x="5028" y="17884"/>
                  <a:pt x="5020" y="17879"/>
                  <a:pt x="5021" y="17865"/>
                </a:cubicBezTo>
                <a:cubicBezTo>
                  <a:pt x="5051" y="17527"/>
                  <a:pt x="4995" y="17366"/>
                  <a:pt x="4893" y="17341"/>
                </a:cubicBezTo>
                <a:cubicBezTo>
                  <a:pt x="4880" y="17341"/>
                  <a:pt x="4873" y="17321"/>
                  <a:pt x="4858" y="17324"/>
                </a:cubicBezTo>
                <a:cubicBezTo>
                  <a:pt x="4836" y="17326"/>
                  <a:pt x="4808" y="17359"/>
                  <a:pt x="4782" y="17373"/>
                </a:cubicBezTo>
                <a:cubicBezTo>
                  <a:pt x="4735" y="17398"/>
                  <a:pt x="4690" y="17430"/>
                  <a:pt x="4637" y="17481"/>
                </a:cubicBezTo>
                <a:cubicBezTo>
                  <a:pt x="4555" y="17573"/>
                  <a:pt x="4466" y="17697"/>
                  <a:pt x="4369" y="17870"/>
                </a:cubicBezTo>
                <a:lnTo>
                  <a:pt x="4043" y="18449"/>
                </a:lnTo>
                <a:lnTo>
                  <a:pt x="3518" y="17849"/>
                </a:lnTo>
                <a:cubicBezTo>
                  <a:pt x="3314" y="17616"/>
                  <a:pt x="3182" y="17499"/>
                  <a:pt x="3058" y="17432"/>
                </a:cubicBezTo>
                <a:cubicBezTo>
                  <a:pt x="2951" y="17386"/>
                  <a:pt x="2849" y="17363"/>
                  <a:pt x="2755" y="17400"/>
                </a:cubicBezTo>
                <a:cubicBezTo>
                  <a:pt x="2747" y="17403"/>
                  <a:pt x="2718" y="17402"/>
                  <a:pt x="2709" y="17405"/>
                </a:cubicBezTo>
                <a:cubicBezTo>
                  <a:pt x="2672" y="17419"/>
                  <a:pt x="2645" y="17423"/>
                  <a:pt x="2604" y="17443"/>
                </a:cubicBezTo>
                <a:cubicBezTo>
                  <a:pt x="2388" y="17550"/>
                  <a:pt x="1994" y="17598"/>
                  <a:pt x="1736" y="17546"/>
                </a:cubicBezTo>
                <a:cubicBezTo>
                  <a:pt x="1605" y="17520"/>
                  <a:pt x="1603" y="17537"/>
                  <a:pt x="1549" y="17535"/>
                </a:cubicBezTo>
                <a:cubicBezTo>
                  <a:pt x="1518" y="17548"/>
                  <a:pt x="1495" y="17565"/>
                  <a:pt x="1485" y="17589"/>
                </a:cubicBezTo>
                <a:cubicBezTo>
                  <a:pt x="1533" y="17647"/>
                  <a:pt x="1611" y="17725"/>
                  <a:pt x="1835" y="17903"/>
                </a:cubicBezTo>
                <a:lnTo>
                  <a:pt x="2394" y="18346"/>
                </a:lnTo>
                <a:lnTo>
                  <a:pt x="1981" y="18589"/>
                </a:lnTo>
                <a:cubicBezTo>
                  <a:pt x="1751" y="18722"/>
                  <a:pt x="1561" y="18948"/>
                  <a:pt x="1561" y="19092"/>
                </a:cubicBezTo>
                <a:cubicBezTo>
                  <a:pt x="1561" y="19198"/>
                  <a:pt x="1342" y="19510"/>
                  <a:pt x="1072" y="19849"/>
                </a:cubicBezTo>
                <a:cubicBezTo>
                  <a:pt x="990" y="19969"/>
                  <a:pt x="907" y="20075"/>
                  <a:pt x="804" y="20184"/>
                </a:cubicBezTo>
                <a:cubicBezTo>
                  <a:pt x="795" y="20194"/>
                  <a:pt x="790" y="20201"/>
                  <a:pt x="781" y="20211"/>
                </a:cubicBezTo>
                <a:cubicBezTo>
                  <a:pt x="352" y="20683"/>
                  <a:pt x="0" y="21201"/>
                  <a:pt x="0" y="21357"/>
                </a:cubicBezTo>
                <a:cubicBezTo>
                  <a:pt x="0" y="21499"/>
                  <a:pt x="819" y="21564"/>
                  <a:pt x="2802" y="21600"/>
                </a:cubicBezTo>
                <a:cubicBezTo>
                  <a:pt x="3534" y="21566"/>
                  <a:pt x="3905" y="21479"/>
                  <a:pt x="4305" y="21108"/>
                </a:cubicBezTo>
                <a:cubicBezTo>
                  <a:pt x="4827" y="20624"/>
                  <a:pt x="4973" y="20577"/>
                  <a:pt x="5825" y="20670"/>
                </a:cubicBezTo>
                <a:cubicBezTo>
                  <a:pt x="6037" y="20694"/>
                  <a:pt x="6225" y="20704"/>
                  <a:pt x="6414" y="20697"/>
                </a:cubicBezTo>
                <a:cubicBezTo>
                  <a:pt x="6432" y="20697"/>
                  <a:pt x="6453" y="20698"/>
                  <a:pt x="6472" y="20697"/>
                </a:cubicBezTo>
                <a:cubicBezTo>
                  <a:pt x="6583" y="20692"/>
                  <a:pt x="6696" y="20667"/>
                  <a:pt x="6810" y="20649"/>
                </a:cubicBezTo>
                <a:cubicBezTo>
                  <a:pt x="6916" y="20630"/>
                  <a:pt x="7020" y="20615"/>
                  <a:pt x="7136" y="20584"/>
                </a:cubicBezTo>
                <a:cubicBezTo>
                  <a:pt x="7573" y="20466"/>
                  <a:pt x="8090" y="20258"/>
                  <a:pt x="8813" y="19919"/>
                </a:cubicBezTo>
                <a:cubicBezTo>
                  <a:pt x="9128" y="19771"/>
                  <a:pt x="9393" y="19737"/>
                  <a:pt x="9460" y="19838"/>
                </a:cubicBezTo>
                <a:cubicBezTo>
                  <a:pt x="9518" y="19924"/>
                  <a:pt x="9637" y="19989"/>
                  <a:pt x="9734" y="20000"/>
                </a:cubicBezTo>
                <a:cubicBezTo>
                  <a:pt x="9746" y="19998"/>
                  <a:pt x="9757" y="20004"/>
                  <a:pt x="9769" y="20000"/>
                </a:cubicBezTo>
                <a:cubicBezTo>
                  <a:pt x="9847" y="19973"/>
                  <a:pt x="9899" y="19881"/>
                  <a:pt x="9920" y="19757"/>
                </a:cubicBezTo>
                <a:cubicBezTo>
                  <a:pt x="9923" y="19721"/>
                  <a:pt x="9942" y="19694"/>
                  <a:pt x="9938" y="19654"/>
                </a:cubicBezTo>
                <a:cubicBezTo>
                  <a:pt x="9928" y="19558"/>
                  <a:pt x="9895" y="19451"/>
                  <a:pt x="9850" y="19357"/>
                </a:cubicBezTo>
                <a:cubicBezTo>
                  <a:pt x="9794" y="19252"/>
                  <a:pt x="9714" y="19158"/>
                  <a:pt x="9629" y="19092"/>
                </a:cubicBezTo>
                <a:cubicBezTo>
                  <a:pt x="9455" y="18958"/>
                  <a:pt x="9429" y="18882"/>
                  <a:pt x="9478" y="18800"/>
                </a:cubicBezTo>
                <a:cubicBezTo>
                  <a:pt x="9459" y="18731"/>
                  <a:pt x="9438" y="18661"/>
                  <a:pt x="9448" y="18600"/>
                </a:cubicBezTo>
                <a:cubicBezTo>
                  <a:pt x="9489" y="18357"/>
                  <a:pt x="9666" y="18302"/>
                  <a:pt x="10287" y="18346"/>
                </a:cubicBezTo>
                <a:cubicBezTo>
                  <a:pt x="10464" y="18358"/>
                  <a:pt x="10624" y="18348"/>
                  <a:pt x="10771" y="18335"/>
                </a:cubicBezTo>
                <a:cubicBezTo>
                  <a:pt x="10836" y="18327"/>
                  <a:pt x="10885" y="18320"/>
                  <a:pt x="10945" y="18308"/>
                </a:cubicBezTo>
                <a:cubicBezTo>
                  <a:pt x="11059" y="18285"/>
                  <a:pt x="11170" y="18261"/>
                  <a:pt x="11196" y="18222"/>
                </a:cubicBezTo>
                <a:cubicBezTo>
                  <a:pt x="11280" y="18096"/>
                  <a:pt x="10943" y="17688"/>
                  <a:pt x="10643" y="17438"/>
                </a:cubicBezTo>
                <a:cubicBezTo>
                  <a:pt x="10575" y="17392"/>
                  <a:pt x="10498" y="17330"/>
                  <a:pt x="10439" y="17297"/>
                </a:cubicBezTo>
                <a:cubicBezTo>
                  <a:pt x="10361" y="17257"/>
                  <a:pt x="10286" y="17217"/>
                  <a:pt x="10252" y="17249"/>
                </a:cubicBezTo>
                <a:cubicBezTo>
                  <a:pt x="10205" y="17292"/>
                  <a:pt x="10084" y="17256"/>
                  <a:pt x="9961" y="17184"/>
                </a:cubicBezTo>
                <a:cubicBezTo>
                  <a:pt x="9934" y="17168"/>
                  <a:pt x="9906" y="17166"/>
                  <a:pt x="9879" y="17146"/>
                </a:cubicBezTo>
                <a:cubicBezTo>
                  <a:pt x="9733" y="17033"/>
                  <a:pt x="9557" y="16991"/>
                  <a:pt x="9489" y="17054"/>
                </a:cubicBezTo>
                <a:cubicBezTo>
                  <a:pt x="9421" y="17117"/>
                  <a:pt x="9306" y="17034"/>
                  <a:pt x="9239" y="16870"/>
                </a:cubicBezTo>
                <a:cubicBezTo>
                  <a:pt x="9198" y="16771"/>
                  <a:pt x="9152" y="16707"/>
                  <a:pt x="9105" y="16659"/>
                </a:cubicBezTo>
                <a:cubicBezTo>
                  <a:pt x="9084" y="16648"/>
                  <a:pt x="9059" y="16624"/>
                  <a:pt x="9041" y="16616"/>
                </a:cubicBezTo>
                <a:cubicBezTo>
                  <a:pt x="9036" y="16614"/>
                  <a:pt x="9033" y="16613"/>
                  <a:pt x="9029" y="16611"/>
                </a:cubicBezTo>
                <a:cubicBezTo>
                  <a:pt x="8983" y="16594"/>
                  <a:pt x="8946" y="16598"/>
                  <a:pt x="8913" y="16611"/>
                </a:cubicBezTo>
                <a:cubicBezTo>
                  <a:pt x="8897" y="16620"/>
                  <a:pt x="8886" y="16643"/>
                  <a:pt x="8872" y="16659"/>
                </a:cubicBezTo>
                <a:cubicBezTo>
                  <a:pt x="8837" y="16692"/>
                  <a:pt x="8815" y="16796"/>
                  <a:pt x="8790" y="16876"/>
                </a:cubicBezTo>
                <a:cubicBezTo>
                  <a:pt x="8785" y="16915"/>
                  <a:pt x="8773" y="16941"/>
                  <a:pt x="8773" y="16989"/>
                </a:cubicBezTo>
                <a:cubicBezTo>
                  <a:pt x="8773" y="17364"/>
                  <a:pt x="8641" y="17579"/>
                  <a:pt x="8441" y="17649"/>
                </a:cubicBezTo>
                <a:cubicBezTo>
                  <a:pt x="8386" y="17684"/>
                  <a:pt x="8327" y="17685"/>
                  <a:pt x="8260" y="17676"/>
                </a:cubicBezTo>
                <a:cubicBezTo>
                  <a:pt x="8247" y="17674"/>
                  <a:pt x="8239" y="17678"/>
                  <a:pt x="8225" y="17676"/>
                </a:cubicBezTo>
                <a:cubicBezTo>
                  <a:pt x="8192" y="17667"/>
                  <a:pt x="8156" y="17657"/>
                  <a:pt x="8120" y="17638"/>
                </a:cubicBezTo>
                <a:cubicBezTo>
                  <a:pt x="8039" y="17613"/>
                  <a:pt x="7963" y="17592"/>
                  <a:pt x="7870" y="17535"/>
                </a:cubicBezTo>
                <a:lnTo>
                  <a:pt x="7410" y="17254"/>
                </a:lnTo>
                <a:lnTo>
                  <a:pt x="7410" y="12654"/>
                </a:lnTo>
                <a:lnTo>
                  <a:pt x="7410" y="8054"/>
                </a:lnTo>
                <a:lnTo>
                  <a:pt x="7415" y="8049"/>
                </a:lnTo>
                <a:lnTo>
                  <a:pt x="7887" y="7616"/>
                </a:lnTo>
                <a:cubicBezTo>
                  <a:pt x="8319" y="7216"/>
                  <a:pt x="8526" y="7166"/>
                  <a:pt x="9984" y="7168"/>
                </a:cubicBezTo>
                <a:cubicBezTo>
                  <a:pt x="10429" y="7168"/>
                  <a:pt x="10932" y="7201"/>
                  <a:pt x="11394" y="7249"/>
                </a:cubicBezTo>
                <a:cubicBezTo>
                  <a:pt x="11525" y="7263"/>
                  <a:pt x="11611" y="7285"/>
                  <a:pt x="11732" y="7303"/>
                </a:cubicBezTo>
                <a:cubicBezTo>
                  <a:pt x="12031" y="7343"/>
                  <a:pt x="12349" y="7381"/>
                  <a:pt x="12530" y="7432"/>
                </a:cubicBezTo>
                <a:cubicBezTo>
                  <a:pt x="13292" y="7647"/>
                  <a:pt x="13654" y="7655"/>
                  <a:pt x="14481" y="7481"/>
                </a:cubicBezTo>
                <a:cubicBezTo>
                  <a:pt x="14597" y="7457"/>
                  <a:pt x="14860" y="7444"/>
                  <a:pt x="15041" y="7422"/>
                </a:cubicBezTo>
                <a:cubicBezTo>
                  <a:pt x="15929" y="7247"/>
                  <a:pt x="16941" y="7165"/>
                  <a:pt x="18029" y="7200"/>
                </a:cubicBezTo>
                <a:lnTo>
                  <a:pt x="19782" y="7259"/>
                </a:lnTo>
                <a:lnTo>
                  <a:pt x="19881" y="7805"/>
                </a:lnTo>
                <a:cubicBezTo>
                  <a:pt x="19909" y="7958"/>
                  <a:pt x="19997" y="8150"/>
                  <a:pt x="20114" y="8357"/>
                </a:cubicBezTo>
                <a:cubicBezTo>
                  <a:pt x="20465" y="8976"/>
                  <a:pt x="21106" y="9697"/>
                  <a:pt x="21390" y="9697"/>
                </a:cubicBezTo>
                <a:cubicBezTo>
                  <a:pt x="21503" y="9697"/>
                  <a:pt x="21566" y="9019"/>
                  <a:pt x="21600" y="7876"/>
                </a:cubicBezTo>
                <a:cubicBezTo>
                  <a:pt x="21600" y="7866"/>
                  <a:pt x="21599" y="7842"/>
                  <a:pt x="21600" y="7832"/>
                </a:cubicBezTo>
                <a:cubicBezTo>
                  <a:pt x="21599" y="7805"/>
                  <a:pt x="21600" y="7790"/>
                  <a:pt x="21600" y="7762"/>
                </a:cubicBezTo>
                <a:cubicBezTo>
                  <a:pt x="21592" y="6738"/>
                  <a:pt x="21584" y="6078"/>
                  <a:pt x="21576" y="5065"/>
                </a:cubicBezTo>
                <a:cubicBezTo>
                  <a:pt x="21555" y="4061"/>
                  <a:pt x="21528" y="3031"/>
                  <a:pt x="21501" y="3022"/>
                </a:cubicBezTo>
                <a:cubicBezTo>
                  <a:pt x="21478" y="3024"/>
                  <a:pt x="21460" y="3044"/>
                  <a:pt x="21437" y="3049"/>
                </a:cubicBezTo>
                <a:cubicBezTo>
                  <a:pt x="21285" y="3092"/>
                  <a:pt x="21054" y="3297"/>
                  <a:pt x="20802" y="3578"/>
                </a:cubicBezTo>
                <a:cubicBezTo>
                  <a:pt x="20758" y="3675"/>
                  <a:pt x="20670" y="3774"/>
                  <a:pt x="20540" y="3881"/>
                </a:cubicBezTo>
                <a:cubicBezTo>
                  <a:pt x="20225" y="4285"/>
                  <a:pt x="19941" y="4732"/>
                  <a:pt x="19893" y="4995"/>
                </a:cubicBezTo>
                <a:lnTo>
                  <a:pt x="19788" y="5562"/>
                </a:lnTo>
                <a:lnTo>
                  <a:pt x="19782" y="5632"/>
                </a:lnTo>
                <a:lnTo>
                  <a:pt x="19776" y="5632"/>
                </a:lnTo>
                <a:lnTo>
                  <a:pt x="17860" y="5681"/>
                </a:lnTo>
                <a:cubicBezTo>
                  <a:pt x="16098" y="5729"/>
                  <a:pt x="15371" y="5634"/>
                  <a:pt x="15145" y="5151"/>
                </a:cubicBezTo>
                <a:cubicBezTo>
                  <a:pt x="15095" y="5084"/>
                  <a:pt x="15061" y="4989"/>
                  <a:pt x="15087" y="4924"/>
                </a:cubicBezTo>
                <a:cubicBezTo>
                  <a:pt x="15057" y="4744"/>
                  <a:pt x="15049" y="4549"/>
                  <a:pt x="15087" y="4281"/>
                </a:cubicBezTo>
                <a:cubicBezTo>
                  <a:pt x="15141" y="3903"/>
                  <a:pt x="15154" y="3692"/>
                  <a:pt x="15110" y="3535"/>
                </a:cubicBezTo>
                <a:cubicBezTo>
                  <a:pt x="15095" y="3507"/>
                  <a:pt x="15096" y="3482"/>
                  <a:pt x="15076" y="3454"/>
                </a:cubicBezTo>
                <a:cubicBezTo>
                  <a:pt x="15067" y="3437"/>
                  <a:pt x="15057" y="3422"/>
                  <a:pt x="15046" y="3405"/>
                </a:cubicBezTo>
                <a:cubicBezTo>
                  <a:pt x="14960" y="3299"/>
                  <a:pt x="14846" y="3190"/>
                  <a:pt x="14720" y="3114"/>
                </a:cubicBezTo>
                <a:cubicBezTo>
                  <a:pt x="14719" y="3113"/>
                  <a:pt x="14716" y="3114"/>
                  <a:pt x="14714" y="3114"/>
                </a:cubicBezTo>
                <a:cubicBezTo>
                  <a:pt x="14572" y="3027"/>
                  <a:pt x="14464" y="2904"/>
                  <a:pt x="14382" y="2762"/>
                </a:cubicBezTo>
                <a:cubicBezTo>
                  <a:pt x="14138" y="2336"/>
                  <a:pt x="14171" y="1719"/>
                  <a:pt x="14522" y="1254"/>
                </a:cubicBezTo>
                <a:cubicBezTo>
                  <a:pt x="14662" y="1069"/>
                  <a:pt x="14776" y="991"/>
                  <a:pt x="14930" y="973"/>
                </a:cubicBezTo>
                <a:cubicBezTo>
                  <a:pt x="15060" y="947"/>
                  <a:pt x="15213" y="953"/>
                  <a:pt x="15448" y="1000"/>
                </a:cubicBezTo>
                <a:cubicBezTo>
                  <a:pt x="16135" y="1136"/>
                  <a:pt x="16582" y="1073"/>
                  <a:pt x="16707" y="859"/>
                </a:cubicBezTo>
                <a:cubicBezTo>
                  <a:pt x="16724" y="816"/>
                  <a:pt x="16750" y="777"/>
                  <a:pt x="16753" y="724"/>
                </a:cubicBezTo>
                <a:cubicBezTo>
                  <a:pt x="16722" y="418"/>
                  <a:pt x="16123" y="251"/>
                  <a:pt x="15507" y="395"/>
                </a:cubicBezTo>
                <a:cubicBezTo>
                  <a:pt x="15184" y="470"/>
                  <a:pt x="14834" y="413"/>
                  <a:pt x="14528" y="227"/>
                </a:cubicBezTo>
                <a:cubicBezTo>
                  <a:pt x="14335" y="110"/>
                  <a:pt x="13968" y="43"/>
                  <a:pt x="13095" y="0"/>
                </a:cubicBezTo>
                <a:close/>
                <a:moveTo>
                  <a:pt x="12058" y="18200"/>
                </a:moveTo>
                <a:cubicBezTo>
                  <a:pt x="12004" y="18200"/>
                  <a:pt x="11972" y="18221"/>
                  <a:pt x="11959" y="18254"/>
                </a:cubicBezTo>
                <a:cubicBezTo>
                  <a:pt x="11946" y="18287"/>
                  <a:pt x="11955" y="18334"/>
                  <a:pt x="11988" y="18384"/>
                </a:cubicBezTo>
                <a:cubicBezTo>
                  <a:pt x="12054" y="18483"/>
                  <a:pt x="12196" y="18562"/>
                  <a:pt x="12303" y="18562"/>
                </a:cubicBezTo>
                <a:cubicBezTo>
                  <a:pt x="12410" y="18562"/>
                  <a:pt x="12445" y="18483"/>
                  <a:pt x="12378" y="18384"/>
                </a:cubicBezTo>
                <a:cubicBezTo>
                  <a:pt x="12312" y="18284"/>
                  <a:pt x="12165" y="18200"/>
                  <a:pt x="12058" y="1820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658" name="Shape 2658"/>
          <p:cNvSpPr/>
          <p:nvPr/>
        </p:nvSpPr>
        <p:spPr>
          <a:xfrm rot="16197638">
            <a:off x="15699700" y="8626182"/>
            <a:ext cx="1401971" cy="406031"/>
          </a:xfrm>
          <a:prstGeom prst="leftRightArrow">
            <a:avLst>
              <a:gd name="adj1" fmla="val 36311"/>
              <a:gd name="adj2" fmla="val 102643"/>
            </a:avLst>
          </a:prstGeom>
          <a:solidFill>
            <a:srgbClr val="FFFFFF"/>
          </a:solidFill>
          <a:ln w="63500">
            <a:solidFill>
              <a:srgbClr val="FF40FF"/>
            </a:solidFill>
            <a:miter lim="400000"/>
          </a:ln>
        </p:spPr>
        <p:txBody>
          <a:bodyPr lIns="53578" tIns="53578" rIns="53578" bIns="53578" anchor="ctr"/>
          <a:lstStyle/>
          <a:p>
            <a:pPr defTabSz="428625">
              <a:tabLst>
                <a:tab pos="1498600" algn="l"/>
              </a:tabLst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2661" name="Group 2661"/>
          <p:cNvGrpSpPr/>
          <p:nvPr/>
        </p:nvGrpSpPr>
        <p:grpSpPr>
          <a:xfrm>
            <a:off x="9929897" y="2960980"/>
            <a:ext cx="1907161" cy="1329947"/>
            <a:chOff x="-540699" y="1086200"/>
            <a:chExt cx="1907159" cy="1329946"/>
          </a:xfrm>
        </p:grpSpPr>
        <p:pic>
          <p:nvPicPr>
            <p:cNvPr id="2659" name="pasted-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312" r="182" b="175"/>
            <a:stretch>
              <a:fillRect/>
            </a:stretch>
          </p:blipFill>
          <p:spPr>
            <a:xfrm>
              <a:off x="141699" y="1096140"/>
              <a:ext cx="1224762" cy="1320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6" y="0"/>
                  </a:moveTo>
                  <a:cubicBezTo>
                    <a:pt x="12114" y="39"/>
                    <a:pt x="11422" y="96"/>
                    <a:pt x="11206" y="227"/>
                  </a:cubicBezTo>
                  <a:cubicBezTo>
                    <a:pt x="11079" y="305"/>
                    <a:pt x="10969" y="393"/>
                    <a:pt x="10891" y="481"/>
                  </a:cubicBezTo>
                  <a:cubicBezTo>
                    <a:pt x="10835" y="543"/>
                    <a:pt x="10814" y="602"/>
                    <a:pt x="10786" y="662"/>
                  </a:cubicBezTo>
                  <a:cubicBezTo>
                    <a:pt x="10774" y="696"/>
                    <a:pt x="10742" y="736"/>
                    <a:pt x="10744" y="766"/>
                  </a:cubicBezTo>
                  <a:cubicBezTo>
                    <a:pt x="10744" y="770"/>
                    <a:pt x="10743" y="769"/>
                    <a:pt x="10744" y="773"/>
                  </a:cubicBezTo>
                  <a:cubicBezTo>
                    <a:pt x="10760" y="921"/>
                    <a:pt x="10925" y="1028"/>
                    <a:pt x="11255" y="1046"/>
                  </a:cubicBezTo>
                  <a:cubicBezTo>
                    <a:pt x="11267" y="1046"/>
                    <a:pt x="11284" y="1045"/>
                    <a:pt x="11297" y="1046"/>
                  </a:cubicBezTo>
                  <a:cubicBezTo>
                    <a:pt x="11572" y="1060"/>
                    <a:pt x="11729" y="1064"/>
                    <a:pt x="11878" y="1059"/>
                  </a:cubicBezTo>
                  <a:cubicBezTo>
                    <a:pt x="12109" y="1043"/>
                    <a:pt x="12286" y="1001"/>
                    <a:pt x="12431" y="955"/>
                  </a:cubicBezTo>
                  <a:cubicBezTo>
                    <a:pt x="12458" y="945"/>
                    <a:pt x="12484" y="947"/>
                    <a:pt x="12515" y="935"/>
                  </a:cubicBezTo>
                  <a:cubicBezTo>
                    <a:pt x="12635" y="889"/>
                    <a:pt x="12736" y="894"/>
                    <a:pt x="12837" y="961"/>
                  </a:cubicBezTo>
                  <a:cubicBezTo>
                    <a:pt x="12937" y="1027"/>
                    <a:pt x="13032" y="1155"/>
                    <a:pt x="13145" y="1357"/>
                  </a:cubicBezTo>
                  <a:cubicBezTo>
                    <a:pt x="13612" y="2196"/>
                    <a:pt x="13547" y="2793"/>
                    <a:pt x="12949" y="3046"/>
                  </a:cubicBezTo>
                  <a:cubicBezTo>
                    <a:pt x="12888" y="3072"/>
                    <a:pt x="12848" y="3094"/>
                    <a:pt x="12802" y="3117"/>
                  </a:cubicBezTo>
                  <a:cubicBezTo>
                    <a:pt x="12679" y="3222"/>
                    <a:pt x="12565" y="3323"/>
                    <a:pt x="12529" y="3442"/>
                  </a:cubicBezTo>
                  <a:cubicBezTo>
                    <a:pt x="12516" y="3482"/>
                    <a:pt x="12540" y="3564"/>
                    <a:pt x="12536" y="3611"/>
                  </a:cubicBezTo>
                  <a:cubicBezTo>
                    <a:pt x="12524" y="3741"/>
                    <a:pt x="12512" y="3859"/>
                    <a:pt x="12550" y="4078"/>
                  </a:cubicBezTo>
                  <a:cubicBezTo>
                    <a:pt x="12557" y="4136"/>
                    <a:pt x="12544" y="4174"/>
                    <a:pt x="12550" y="4228"/>
                  </a:cubicBezTo>
                  <a:cubicBezTo>
                    <a:pt x="12631" y="5054"/>
                    <a:pt x="12347" y="5361"/>
                    <a:pt x="11171" y="5501"/>
                  </a:cubicBezTo>
                  <a:cubicBezTo>
                    <a:pt x="11072" y="5512"/>
                    <a:pt x="10984" y="5540"/>
                    <a:pt x="10884" y="5540"/>
                  </a:cubicBezTo>
                  <a:cubicBezTo>
                    <a:pt x="10478" y="5540"/>
                    <a:pt x="9343" y="5630"/>
                    <a:pt x="8350" y="5741"/>
                  </a:cubicBezTo>
                  <a:cubicBezTo>
                    <a:pt x="6980" y="5896"/>
                    <a:pt x="6347" y="6127"/>
                    <a:pt x="6117" y="6501"/>
                  </a:cubicBezTo>
                  <a:cubicBezTo>
                    <a:pt x="5967" y="6797"/>
                    <a:pt x="5871" y="7455"/>
                    <a:pt x="5851" y="8137"/>
                  </a:cubicBezTo>
                  <a:cubicBezTo>
                    <a:pt x="5849" y="8767"/>
                    <a:pt x="5915" y="9428"/>
                    <a:pt x="6040" y="9858"/>
                  </a:cubicBezTo>
                  <a:cubicBezTo>
                    <a:pt x="6093" y="10038"/>
                    <a:pt x="6159" y="10591"/>
                    <a:pt x="6229" y="11333"/>
                  </a:cubicBezTo>
                  <a:cubicBezTo>
                    <a:pt x="6231" y="11346"/>
                    <a:pt x="6228" y="11345"/>
                    <a:pt x="6229" y="11359"/>
                  </a:cubicBezTo>
                  <a:cubicBezTo>
                    <a:pt x="6246" y="11553"/>
                    <a:pt x="6262" y="11755"/>
                    <a:pt x="6278" y="11975"/>
                  </a:cubicBezTo>
                  <a:cubicBezTo>
                    <a:pt x="6331" y="12597"/>
                    <a:pt x="6384" y="13237"/>
                    <a:pt x="6425" y="13950"/>
                  </a:cubicBezTo>
                  <a:cubicBezTo>
                    <a:pt x="6534" y="15840"/>
                    <a:pt x="6682" y="17601"/>
                    <a:pt x="6747" y="17866"/>
                  </a:cubicBezTo>
                  <a:cubicBezTo>
                    <a:pt x="6898" y="18476"/>
                    <a:pt x="6362" y="18791"/>
                    <a:pt x="5536" y="18580"/>
                  </a:cubicBezTo>
                  <a:cubicBezTo>
                    <a:pt x="5204" y="18495"/>
                    <a:pt x="5095" y="18378"/>
                    <a:pt x="5053" y="18184"/>
                  </a:cubicBezTo>
                  <a:cubicBezTo>
                    <a:pt x="5024" y="18100"/>
                    <a:pt x="5022" y="18011"/>
                    <a:pt x="5025" y="17898"/>
                  </a:cubicBezTo>
                  <a:cubicBezTo>
                    <a:pt x="5026" y="17885"/>
                    <a:pt x="5017" y="17880"/>
                    <a:pt x="5018" y="17866"/>
                  </a:cubicBezTo>
                  <a:cubicBezTo>
                    <a:pt x="5048" y="17528"/>
                    <a:pt x="4994" y="17365"/>
                    <a:pt x="4892" y="17340"/>
                  </a:cubicBezTo>
                  <a:cubicBezTo>
                    <a:pt x="4879" y="17340"/>
                    <a:pt x="4879" y="17323"/>
                    <a:pt x="4864" y="17327"/>
                  </a:cubicBezTo>
                  <a:cubicBezTo>
                    <a:pt x="4842" y="17329"/>
                    <a:pt x="4806" y="17365"/>
                    <a:pt x="4780" y="17379"/>
                  </a:cubicBezTo>
                  <a:cubicBezTo>
                    <a:pt x="4733" y="17404"/>
                    <a:pt x="4687" y="17431"/>
                    <a:pt x="4634" y="17483"/>
                  </a:cubicBezTo>
                  <a:cubicBezTo>
                    <a:pt x="4552" y="17575"/>
                    <a:pt x="4464" y="17699"/>
                    <a:pt x="4368" y="17872"/>
                  </a:cubicBezTo>
                  <a:lnTo>
                    <a:pt x="4046" y="18450"/>
                  </a:lnTo>
                  <a:lnTo>
                    <a:pt x="3521" y="17853"/>
                  </a:lnTo>
                  <a:cubicBezTo>
                    <a:pt x="3316" y="17620"/>
                    <a:pt x="3182" y="17497"/>
                    <a:pt x="3059" y="17431"/>
                  </a:cubicBezTo>
                  <a:cubicBezTo>
                    <a:pt x="2951" y="17384"/>
                    <a:pt x="2845" y="17361"/>
                    <a:pt x="2751" y="17398"/>
                  </a:cubicBezTo>
                  <a:cubicBezTo>
                    <a:pt x="2742" y="17402"/>
                    <a:pt x="2718" y="17401"/>
                    <a:pt x="2709" y="17405"/>
                  </a:cubicBezTo>
                  <a:cubicBezTo>
                    <a:pt x="2672" y="17418"/>
                    <a:pt x="2645" y="17423"/>
                    <a:pt x="2604" y="17444"/>
                  </a:cubicBezTo>
                  <a:cubicBezTo>
                    <a:pt x="2388" y="17551"/>
                    <a:pt x="1994" y="17599"/>
                    <a:pt x="1736" y="17548"/>
                  </a:cubicBezTo>
                  <a:cubicBezTo>
                    <a:pt x="1605" y="17521"/>
                    <a:pt x="1600" y="17536"/>
                    <a:pt x="1547" y="17535"/>
                  </a:cubicBezTo>
                  <a:cubicBezTo>
                    <a:pt x="1515" y="17548"/>
                    <a:pt x="1494" y="17569"/>
                    <a:pt x="1484" y="17593"/>
                  </a:cubicBezTo>
                  <a:cubicBezTo>
                    <a:pt x="1531" y="17651"/>
                    <a:pt x="1610" y="17727"/>
                    <a:pt x="1834" y="17905"/>
                  </a:cubicBezTo>
                  <a:lnTo>
                    <a:pt x="2394" y="18346"/>
                  </a:lnTo>
                  <a:lnTo>
                    <a:pt x="1981" y="18593"/>
                  </a:lnTo>
                  <a:cubicBezTo>
                    <a:pt x="1751" y="18726"/>
                    <a:pt x="1561" y="18949"/>
                    <a:pt x="1561" y="19093"/>
                  </a:cubicBezTo>
                  <a:cubicBezTo>
                    <a:pt x="1561" y="19199"/>
                    <a:pt x="1342" y="19514"/>
                    <a:pt x="1071" y="19853"/>
                  </a:cubicBezTo>
                  <a:cubicBezTo>
                    <a:pt x="989" y="19974"/>
                    <a:pt x="908" y="20075"/>
                    <a:pt x="805" y="20184"/>
                  </a:cubicBezTo>
                  <a:cubicBezTo>
                    <a:pt x="796" y="20194"/>
                    <a:pt x="786" y="20207"/>
                    <a:pt x="777" y="20217"/>
                  </a:cubicBezTo>
                  <a:cubicBezTo>
                    <a:pt x="348" y="20689"/>
                    <a:pt x="0" y="21197"/>
                    <a:pt x="0" y="21353"/>
                  </a:cubicBezTo>
                  <a:cubicBezTo>
                    <a:pt x="0" y="21495"/>
                    <a:pt x="817" y="21564"/>
                    <a:pt x="2800" y="21600"/>
                  </a:cubicBezTo>
                  <a:cubicBezTo>
                    <a:pt x="3532" y="21566"/>
                    <a:pt x="3904" y="21478"/>
                    <a:pt x="4305" y="21106"/>
                  </a:cubicBezTo>
                  <a:cubicBezTo>
                    <a:pt x="4827" y="20622"/>
                    <a:pt x="4971" y="20578"/>
                    <a:pt x="5823" y="20671"/>
                  </a:cubicBezTo>
                  <a:cubicBezTo>
                    <a:pt x="6035" y="20695"/>
                    <a:pt x="6229" y="20704"/>
                    <a:pt x="6418" y="20697"/>
                  </a:cubicBezTo>
                  <a:cubicBezTo>
                    <a:pt x="6437" y="20697"/>
                    <a:pt x="6449" y="20698"/>
                    <a:pt x="6467" y="20697"/>
                  </a:cubicBezTo>
                  <a:cubicBezTo>
                    <a:pt x="6578" y="20692"/>
                    <a:pt x="6697" y="20670"/>
                    <a:pt x="6810" y="20652"/>
                  </a:cubicBezTo>
                  <a:cubicBezTo>
                    <a:pt x="6917" y="20633"/>
                    <a:pt x="7016" y="20618"/>
                    <a:pt x="7132" y="20587"/>
                  </a:cubicBezTo>
                  <a:cubicBezTo>
                    <a:pt x="7569" y="20469"/>
                    <a:pt x="8089" y="20257"/>
                    <a:pt x="8812" y="19918"/>
                  </a:cubicBezTo>
                  <a:cubicBezTo>
                    <a:pt x="9127" y="19770"/>
                    <a:pt x="9396" y="19739"/>
                    <a:pt x="9463" y="19840"/>
                  </a:cubicBezTo>
                  <a:cubicBezTo>
                    <a:pt x="9520" y="19926"/>
                    <a:pt x="9639" y="19985"/>
                    <a:pt x="9736" y="19996"/>
                  </a:cubicBezTo>
                  <a:cubicBezTo>
                    <a:pt x="9748" y="19994"/>
                    <a:pt x="9759" y="20000"/>
                    <a:pt x="9771" y="19996"/>
                  </a:cubicBezTo>
                  <a:cubicBezTo>
                    <a:pt x="9849" y="19969"/>
                    <a:pt x="9904" y="19880"/>
                    <a:pt x="9925" y="19756"/>
                  </a:cubicBezTo>
                  <a:cubicBezTo>
                    <a:pt x="9927" y="19720"/>
                    <a:pt x="9943" y="19691"/>
                    <a:pt x="9939" y="19652"/>
                  </a:cubicBezTo>
                  <a:cubicBezTo>
                    <a:pt x="9929" y="19555"/>
                    <a:pt x="9893" y="19454"/>
                    <a:pt x="9848" y="19359"/>
                  </a:cubicBezTo>
                  <a:cubicBezTo>
                    <a:pt x="9792" y="19255"/>
                    <a:pt x="9716" y="19159"/>
                    <a:pt x="9631" y="19093"/>
                  </a:cubicBezTo>
                  <a:cubicBezTo>
                    <a:pt x="9457" y="18960"/>
                    <a:pt x="9428" y="18883"/>
                    <a:pt x="9477" y="18801"/>
                  </a:cubicBezTo>
                  <a:cubicBezTo>
                    <a:pt x="9458" y="18732"/>
                    <a:pt x="9439" y="18660"/>
                    <a:pt x="9449" y="18600"/>
                  </a:cubicBezTo>
                  <a:cubicBezTo>
                    <a:pt x="9490" y="18356"/>
                    <a:pt x="9668" y="18303"/>
                    <a:pt x="10289" y="18346"/>
                  </a:cubicBezTo>
                  <a:cubicBezTo>
                    <a:pt x="10465" y="18359"/>
                    <a:pt x="10625" y="18353"/>
                    <a:pt x="10772" y="18340"/>
                  </a:cubicBezTo>
                  <a:cubicBezTo>
                    <a:pt x="10837" y="18332"/>
                    <a:pt x="10886" y="18319"/>
                    <a:pt x="10947" y="18307"/>
                  </a:cubicBezTo>
                  <a:cubicBezTo>
                    <a:pt x="11060" y="18284"/>
                    <a:pt x="11173" y="18262"/>
                    <a:pt x="11199" y="18223"/>
                  </a:cubicBezTo>
                  <a:cubicBezTo>
                    <a:pt x="11283" y="18097"/>
                    <a:pt x="10946" y="17687"/>
                    <a:pt x="10646" y="17437"/>
                  </a:cubicBezTo>
                  <a:cubicBezTo>
                    <a:pt x="10579" y="17391"/>
                    <a:pt x="10502" y="17327"/>
                    <a:pt x="10443" y="17294"/>
                  </a:cubicBezTo>
                  <a:cubicBezTo>
                    <a:pt x="10365" y="17254"/>
                    <a:pt x="10288" y="17218"/>
                    <a:pt x="10254" y="17249"/>
                  </a:cubicBezTo>
                  <a:cubicBezTo>
                    <a:pt x="10207" y="17293"/>
                    <a:pt x="10083" y="17257"/>
                    <a:pt x="9960" y="17184"/>
                  </a:cubicBezTo>
                  <a:cubicBezTo>
                    <a:pt x="9933" y="17168"/>
                    <a:pt x="9909" y="17165"/>
                    <a:pt x="9883" y="17145"/>
                  </a:cubicBezTo>
                  <a:cubicBezTo>
                    <a:pt x="9736" y="17032"/>
                    <a:pt x="9559" y="16991"/>
                    <a:pt x="9491" y="17054"/>
                  </a:cubicBezTo>
                  <a:cubicBezTo>
                    <a:pt x="9423" y="17117"/>
                    <a:pt x="9307" y="17036"/>
                    <a:pt x="9239" y="16872"/>
                  </a:cubicBezTo>
                  <a:cubicBezTo>
                    <a:pt x="9198" y="16773"/>
                    <a:pt x="9154" y="16705"/>
                    <a:pt x="9106" y="16658"/>
                  </a:cubicBezTo>
                  <a:cubicBezTo>
                    <a:pt x="9086" y="16646"/>
                    <a:pt x="9061" y="16626"/>
                    <a:pt x="9043" y="16619"/>
                  </a:cubicBezTo>
                  <a:cubicBezTo>
                    <a:pt x="9039" y="16617"/>
                    <a:pt x="9033" y="16614"/>
                    <a:pt x="9029" y="16612"/>
                  </a:cubicBezTo>
                  <a:cubicBezTo>
                    <a:pt x="8983" y="16595"/>
                    <a:pt x="8944" y="16599"/>
                    <a:pt x="8910" y="16612"/>
                  </a:cubicBezTo>
                  <a:cubicBezTo>
                    <a:pt x="8894" y="16622"/>
                    <a:pt x="8882" y="16642"/>
                    <a:pt x="8868" y="16658"/>
                  </a:cubicBezTo>
                  <a:cubicBezTo>
                    <a:pt x="8834" y="16690"/>
                    <a:pt x="8816" y="16799"/>
                    <a:pt x="8791" y="16879"/>
                  </a:cubicBezTo>
                  <a:cubicBezTo>
                    <a:pt x="8786" y="16918"/>
                    <a:pt x="8770" y="16941"/>
                    <a:pt x="8770" y="16989"/>
                  </a:cubicBezTo>
                  <a:cubicBezTo>
                    <a:pt x="8770" y="17364"/>
                    <a:pt x="8642" y="17575"/>
                    <a:pt x="8441" y="17645"/>
                  </a:cubicBezTo>
                  <a:cubicBezTo>
                    <a:pt x="8386" y="17680"/>
                    <a:pt x="8326" y="17687"/>
                    <a:pt x="8259" y="17677"/>
                  </a:cubicBezTo>
                  <a:cubicBezTo>
                    <a:pt x="8246" y="17676"/>
                    <a:pt x="8238" y="17680"/>
                    <a:pt x="8224" y="17677"/>
                  </a:cubicBezTo>
                  <a:cubicBezTo>
                    <a:pt x="8191" y="17669"/>
                    <a:pt x="8155" y="17658"/>
                    <a:pt x="8119" y="17638"/>
                  </a:cubicBezTo>
                  <a:cubicBezTo>
                    <a:pt x="8038" y="17614"/>
                    <a:pt x="7967" y="17591"/>
                    <a:pt x="7874" y="17535"/>
                  </a:cubicBezTo>
                  <a:lnTo>
                    <a:pt x="7405" y="17255"/>
                  </a:lnTo>
                  <a:lnTo>
                    <a:pt x="7405" y="12657"/>
                  </a:lnTo>
                  <a:lnTo>
                    <a:pt x="7405" y="8053"/>
                  </a:lnTo>
                  <a:lnTo>
                    <a:pt x="7412" y="8046"/>
                  </a:lnTo>
                  <a:lnTo>
                    <a:pt x="7888" y="7611"/>
                  </a:lnTo>
                  <a:cubicBezTo>
                    <a:pt x="8320" y="7211"/>
                    <a:pt x="8529" y="7168"/>
                    <a:pt x="9988" y="7170"/>
                  </a:cubicBezTo>
                  <a:cubicBezTo>
                    <a:pt x="10433" y="7170"/>
                    <a:pt x="10939" y="7200"/>
                    <a:pt x="11402" y="7248"/>
                  </a:cubicBezTo>
                  <a:cubicBezTo>
                    <a:pt x="11532" y="7262"/>
                    <a:pt x="11610" y="7288"/>
                    <a:pt x="11731" y="7306"/>
                  </a:cubicBezTo>
                  <a:cubicBezTo>
                    <a:pt x="12030" y="7347"/>
                    <a:pt x="12348" y="7385"/>
                    <a:pt x="12529" y="7436"/>
                  </a:cubicBezTo>
                  <a:cubicBezTo>
                    <a:pt x="13291" y="7650"/>
                    <a:pt x="13654" y="7655"/>
                    <a:pt x="14481" y="7481"/>
                  </a:cubicBezTo>
                  <a:cubicBezTo>
                    <a:pt x="14598" y="7457"/>
                    <a:pt x="14860" y="7445"/>
                    <a:pt x="15041" y="7423"/>
                  </a:cubicBezTo>
                  <a:cubicBezTo>
                    <a:pt x="15930" y="7248"/>
                    <a:pt x="16942" y="7167"/>
                    <a:pt x="18030" y="7202"/>
                  </a:cubicBezTo>
                  <a:lnTo>
                    <a:pt x="19787" y="7261"/>
                  </a:lnTo>
                  <a:lnTo>
                    <a:pt x="19885" y="7806"/>
                  </a:lnTo>
                  <a:cubicBezTo>
                    <a:pt x="19912" y="7959"/>
                    <a:pt x="19999" y="8145"/>
                    <a:pt x="20116" y="8352"/>
                  </a:cubicBezTo>
                  <a:cubicBezTo>
                    <a:pt x="20467" y="8971"/>
                    <a:pt x="21113" y="9702"/>
                    <a:pt x="21397" y="9702"/>
                  </a:cubicBezTo>
                  <a:cubicBezTo>
                    <a:pt x="21510" y="9702"/>
                    <a:pt x="21566" y="9014"/>
                    <a:pt x="21600" y="7871"/>
                  </a:cubicBezTo>
                  <a:cubicBezTo>
                    <a:pt x="21600" y="7861"/>
                    <a:pt x="21599" y="7842"/>
                    <a:pt x="21600" y="7832"/>
                  </a:cubicBezTo>
                  <a:cubicBezTo>
                    <a:pt x="21599" y="7805"/>
                    <a:pt x="21600" y="7789"/>
                    <a:pt x="21600" y="7761"/>
                  </a:cubicBezTo>
                  <a:cubicBezTo>
                    <a:pt x="21592" y="6736"/>
                    <a:pt x="21586" y="6078"/>
                    <a:pt x="21579" y="5066"/>
                  </a:cubicBezTo>
                  <a:cubicBezTo>
                    <a:pt x="21558" y="4062"/>
                    <a:pt x="21529" y="3036"/>
                    <a:pt x="21502" y="3026"/>
                  </a:cubicBezTo>
                  <a:cubicBezTo>
                    <a:pt x="21479" y="3028"/>
                    <a:pt x="21462" y="3041"/>
                    <a:pt x="21439" y="3046"/>
                  </a:cubicBezTo>
                  <a:cubicBezTo>
                    <a:pt x="21287" y="3089"/>
                    <a:pt x="21054" y="3297"/>
                    <a:pt x="20802" y="3578"/>
                  </a:cubicBezTo>
                  <a:cubicBezTo>
                    <a:pt x="20758" y="3675"/>
                    <a:pt x="20674" y="3777"/>
                    <a:pt x="20543" y="3884"/>
                  </a:cubicBezTo>
                  <a:cubicBezTo>
                    <a:pt x="20228" y="4288"/>
                    <a:pt x="19947" y="4732"/>
                    <a:pt x="19899" y="4994"/>
                  </a:cubicBezTo>
                  <a:lnTo>
                    <a:pt x="19794" y="5559"/>
                  </a:lnTo>
                  <a:lnTo>
                    <a:pt x="19787" y="5631"/>
                  </a:lnTo>
                  <a:lnTo>
                    <a:pt x="19780" y="5631"/>
                  </a:lnTo>
                  <a:lnTo>
                    <a:pt x="17862" y="5683"/>
                  </a:lnTo>
                  <a:cubicBezTo>
                    <a:pt x="16100" y="5730"/>
                    <a:pt x="15372" y="5633"/>
                    <a:pt x="15146" y="5150"/>
                  </a:cubicBezTo>
                  <a:cubicBezTo>
                    <a:pt x="15096" y="5082"/>
                    <a:pt x="15065" y="4987"/>
                    <a:pt x="15090" y="4923"/>
                  </a:cubicBezTo>
                  <a:cubicBezTo>
                    <a:pt x="15060" y="4742"/>
                    <a:pt x="15052" y="4548"/>
                    <a:pt x="15090" y="4280"/>
                  </a:cubicBezTo>
                  <a:cubicBezTo>
                    <a:pt x="15144" y="3901"/>
                    <a:pt x="15155" y="3690"/>
                    <a:pt x="15111" y="3533"/>
                  </a:cubicBezTo>
                  <a:cubicBezTo>
                    <a:pt x="15096" y="3505"/>
                    <a:pt x="15097" y="3483"/>
                    <a:pt x="15076" y="3455"/>
                  </a:cubicBezTo>
                  <a:cubicBezTo>
                    <a:pt x="15068" y="3437"/>
                    <a:pt x="15059" y="3419"/>
                    <a:pt x="15048" y="3403"/>
                  </a:cubicBezTo>
                  <a:cubicBezTo>
                    <a:pt x="14962" y="3297"/>
                    <a:pt x="14852" y="3194"/>
                    <a:pt x="14726" y="3117"/>
                  </a:cubicBezTo>
                  <a:cubicBezTo>
                    <a:pt x="14725" y="3116"/>
                    <a:pt x="14721" y="3118"/>
                    <a:pt x="14719" y="3117"/>
                  </a:cubicBezTo>
                  <a:cubicBezTo>
                    <a:pt x="14577" y="3031"/>
                    <a:pt x="14465" y="2909"/>
                    <a:pt x="14383" y="2767"/>
                  </a:cubicBezTo>
                  <a:cubicBezTo>
                    <a:pt x="14139" y="2340"/>
                    <a:pt x="14173" y="1718"/>
                    <a:pt x="14523" y="1253"/>
                  </a:cubicBezTo>
                  <a:cubicBezTo>
                    <a:pt x="14663" y="1068"/>
                    <a:pt x="14775" y="992"/>
                    <a:pt x="14929" y="974"/>
                  </a:cubicBezTo>
                  <a:cubicBezTo>
                    <a:pt x="15060" y="949"/>
                    <a:pt x="15212" y="953"/>
                    <a:pt x="15447" y="1000"/>
                  </a:cubicBezTo>
                  <a:cubicBezTo>
                    <a:pt x="16134" y="1137"/>
                    <a:pt x="16582" y="1071"/>
                    <a:pt x="16707" y="857"/>
                  </a:cubicBezTo>
                  <a:cubicBezTo>
                    <a:pt x="16724" y="814"/>
                    <a:pt x="16753" y="774"/>
                    <a:pt x="16756" y="721"/>
                  </a:cubicBezTo>
                  <a:cubicBezTo>
                    <a:pt x="16725" y="414"/>
                    <a:pt x="16126" y="253"/>
                    <a:pt x="15510" y="396"/>
                  </a:cubicBezTo>
                  <a:cubicBezTo>
                    <a:pt x="15187" y="471"/>
                    <a:pt x="14837" y="414"/>
                    <a:pt x="14530" y="227"/>
                  </a:cubicBezTo>
                  <a:cubicBezTo>
                    <a:pt x="14338" y="110"/>
                    <a:pt x="13969" y="43"/>
                    <a:pt x="13096" y="0"/>
                  </a:cubicBezTo>
                  <a:close/>
                  <a:moveTo>
                    <a:pt x="12060" y="18203"/>
                  </a:moveTo>
                  <a:cubicBezTo>
                    <a:pt x="12006" y="18203"/>
                    <a:pt x="11975" y="18223"/>
                    <a:pt x="11962" y="18255"/>
                  </a:cubicBezTo>
                  <a:cubicBezTo>
                    <a:pt x="11948" y="18288"/>
                    <a:pt x="11957" y="18336"/>
                    <a:pt x="11990" y="18385"/>
                  </a:cubicBezTo>
                  <a:cubicBezTo>
                    <a:pt x="12056" y="18485"/>
                    <a:pt x="12197" y="18561"/>
                    <a:pt x="12305" y="18561"/>
                  </a:cubicBezTo>
                  <a:cubicBezTo>
                    <a:pt x="12412" y="18561"/>
                    <a:pt x="12448" y="18485"/>
                    <a:pt x="12382" y="18385"/>
                  </a:cubicBezTo>
                  <a:cubicBezTo>
                    <a:pt x="12315" y="18286"/>
                    <a:pt x="12167" y="18203"/>
                    <a:pt x="12060" y="1820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660" name="Shape 2660"/>
            <p:cNvSpPr/>
            <p:nvPr/>
          </p:nvSpPr>
          <p:spPr>
            <a:xfrm>
              <a:off x="-540700" y="1086200"/>
              <a:ext cx="884810" cy="8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defTabSz="428625">
                <a:tabLst>
                  <a:tab pos="1498600" algn="l"/>
                </a:tabLst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Filebeat</a:t>
              </a:r>
            </a:p>
            <a:p>
              <a:pPr defTabSz="428625">
                <a:tabLst>
                  <a:tab pos="1498600" algn="l"/>
                </a:tabLst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Log</a:t>
              </a:r>
            </a:p>
            <a:p>
              <a:pPr defTabSz="428625">
                <a:tabLst>
                  <a:tab pos="1498600" algn="l"/>
                </a:tabLst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Drain</a:t>
              </a:r>
            </a:p>
          </p:txBody>
        </p:sp>
      </p:grpSp>
      <p:pic>
        <p:nvPicPr>
          <p:cNvPr id="2662" name="pasted-image.tiff"/>
          <p:cNvPicPr>
            <a:picLocks noChangeAspect="1"/>
          </p:cNvPicPr>
          <p:nvPr/>
        </p:nvPicPr>
        <p:blipFill>
          <a:blip r:embed="rId9">
            <a:extLst/>
          </a:blip>
          <a:srcRect l="0" t="312" r="168" b="171"/>
          <a:stretch>
            <a:fillRect/>
          </a:stretch>
        </p:blipFill>
        <p:spPr>
          <a:xfrm>
            <a:off x="19425180" y="9383320"/>
            <a:ext cx="1471619" cy="1585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95" y="0"/>
                </a:moveTo>
                <a:cubicBezTo>
                  <a:pt x="12114" y="39"/>
                  <a:pt x="11418" y="96"/>
                  <a:pt x="11202" y="227"/>
                </a:cubicBezTo>
                <a:cubicBezTo>
                  <a:pt x="11075" y="304"/>
                  <a:pt x="10971" y="393"/>
                  <a:pt x="10893" y="481"/>
                </a:cubicBezTo>
                <a:cubicBezTo>
                  <a:pt x="10837" y="544"/>
                  <a:pt x="10811" y="599"/>
                  <a:pt x="10782" y="659"/>
                </a:cubicBezTo>
                <a:cubicBezTo>
                  <a:pt x="10771" y="693"/>
                  <a:pt x="10740" y="731"/>
                  <a:pt x="10742" y="762"/>
                </a:cubicBezTo>
                <a:cubicBezTo>
                  <a:pt x="10742" y="766"/>
                  <a:pt x="10747" y="769"/>
                  <a:pt x="10747" y="773"/>
                </a:cubicBezTo>
                <a:cubicBezTo>
                  <a:pt x="10763" y="921"/>
                  <a:pt x="10925" y="1026"/>
                  <a:pt x="11254" y="1043"/>
                </a:cubicBezTo>
                <a:cubicBezTo>
                  <a:pt x="11267" y="1044"/>
                  <a:pt x="11283" y="1043"/>
                  <a:pt x="11295" y="1043"/>
                </a:cubicBezTo>
                <a:cubicBezTo>
                  <a:pt x="11571" y="1058"/>
                  <a:pt x="11729" y="1065"/>
                  <a:pt x="11878" y="1059"/>
                </a:cubicBezTo>
                <a:cubicBezTo>
                  <a:pt x="12108" y="1044"/>
                  <a:pt x="12286" y="1004"/>
                  <a:pt x="12431" y="957"/>
                </a:cubicBezTo>
                <a:cubicBezTo>
                  <a:pt x="12459" y="947"/>
                  <a:pt x="12482" y="947"/>
                  <a:pt x="12512" y="935"/>
                </a:cubicBezTo>
                <a:cubicBezTo>
                  <a:pt x="12632" y="889"/>
                  <a:pt x="12732" y="895"/>
                  <a:pt x="12833" y="962"/>
                </a:cubicBezTo>
                <a:cubicBezTo>
                  <a:pt x="12933" y="1028"/>
                  <a:pt x="13035" y="1154"/>
                  <a:pt x="13147" y="1357"/>
                </a:cubicBezTo>
                <a:cubicBezTo>
                  <a:pt x="13615" y="2195"/>
                  <a:pt x="13541" y="2796"/>
                  <a:pt x="12944" y="3049"/>
                </a:cubicBezTo>
                <a:cubicBezTo>
                  <a:pt x="12883" y="3074"/>
                  <a:pt x="12845" y="3095"/>
                  <a:pt x="12798" y="3119"/>
                </a:cubicBezTo>
                <a:cubicBezTo>
                  <a:pt x="12676" y="3223"/>
                  <a:pt x="12567" y="3324"/>
                  <a:pt x="12530" y="3443"/>
                </a:cubicBezTo>
                <a:cubicBezTo>
                  <a:pt x="12518" y="3483"/>
                  <a:pt x="12540" y="3564"/>
                  <a:pt x="12536" y="3611"/>
                </a:cubicBezTo>
                <a:cubicBezTo>
                  <a:pt x="12524" y="3741"/>
                  <a:pt x="12510" y="3862"/>
                  <a:pt x="12547" y="4081"/>
                </a:cubicBezTo>
                <a:cubicBezTo>
                  <a:pt x="12555" y="4139"/>
                  <a:pt x="12542" y="4174"/>
                  <a:pt x="12547" y="4227"/>
                </a:cubicBezTo>
                <a:cubicBezTo>
                  <a:pt x="12628" y="5053"/>
                  <a:pt x="12348" y="5358"/>
                  <a:pt x="11173" y="5497"/>
                </a:cubicBezTo>
                <a:cubicBezTo>
                  <a:pt x="11074" y="5509"/>
                  <a:pt x="10981" y="5541"/>
                  <a:pt x="10881" y="5541"/>
                </a:cubicBezTo>
                <a:cubicBezTo>
                  <a:pt x="10475" y="5541"/>
                  <a:pt x="9346" y="5630"/>
                  <a:pt x="8353" y="5741"/>
                </a:cubicBezTo>
                <a:cubicBezTo>
                  <a:pt x="6983" y="5896"/>
                  <a:pt x="6346" y="6129"/>
                  <a:pt x="6116" y="6503"/>
                </a:cubicBezTo>
                <a:cubicBezTo>
                  <a:pt x="5966" y="6798"/>
                  <a:pt x="5874" y="7458"/>
                  <a:pt x="5854" y="8141"/>
                </a:cubicBezTo>
                <a:cubicBezTo>
                  <a:pt x="5852" y="8770"/>
                  <a:pt x="5910" y="9429"/>
                  <a:pt x="6035" y="9859"/>
                </a:cubicBezTo>
                <a:cubicBezTo>
                  <a:pt x="6087" y="10039"/>
                  <a:pt x="6163" y="10594"/>
                  <a:pt x="6233" y="11335"/>
                </a:cubicBezTo>
                <a:cubicBezTo>
                  <a:pt x="6234" y="11349"/>
                  <a:pt x="6232" y="11348"/>
                  <a:pt x="6233" y="11362"/>
                </a:cubicBezTo>
                <a:cubicBezTo>
                  <a:pt x="6250" y="11557"/>
                  <a:pt x="6263" y="11758"/>
                  <a:pt x="6280" y="11978"/>
                </a:cubicBezTo>
                <a:cubicBezTo>
                  <a:pt x="6332" y="12600"/>
                  <a:pt x="6384" y="13239"/>
                  <a:pt x="6425" y="13951"/>
                </a:cubicBezTo>
                <a:cubicBezTo>
                  <a:pt x="6534" y="15842"/>
                  <a:pt x="6680" y="17600"/>
                  <a:pt x="6746" y="17865"/>
                </a:cubicBezTo>
                <a:cubicBezTo>
                  <a:pt x="6896" y="18475"/>
                  <a:pt x="6365" y="18790"/>
                  <a:pt x="5540" y="18578"/>
                </a:cubicBezTo>
                <a:cubicBezTo>
                  <a:pt x="5207" y="18493"/>
                  <a:pt x="5097" y="18378"/>
                  <a:pt x="5056" y="18184"/>
                </a:cubicBezTo>
                <a:cubicBezTo>
                  <a:pt x="5027" y="18100"/>
                  <a:pt x="5023" y="18010"/>
                  <a:pt x="5027" y="17897"/>
                </a:cubicBezTo>
                <a:cubicBezTo>
                  <a:pt x="5028" y="17884"/>
                  <a:pt x="5020" y="17879"/>
                  <a:pt x="5021" y="17865"/>
                </a:cubicBezTo>
                <a:cubicBezTo>
                  <a:pt x="5051" y="17527"/>
                  <a:pt x="4995" y="17366"/>
                  <a:pt x="4893" y="17341"/>
                </a:cubicBezTo>
                <a:cubicBezTo>
                  <a:pt x="4880" y="17341"/>
                  <a:pt x="4873" y="17321"/>
                  <a:pt x="4858" y="17324"/>
                </a:cubicBezTo>
                <a:cubicBezTo>
                  <a:pt x="4836" y="17326"/>
                  <a:pt x="4808" y="17359"/>
                  <a:pt x="4782" y="17373"/>
                </a:cubicBezTo>
                <a:cubicBezTo>
                  <a:pt x="4735" y="17398"/>
                  <a:pt x="4690" y="17430"/>
                  <a:pt x="4637" y="17481"/>
                </a:cubicBezTo>
                <a:cubicBezTo>
                  <a:pt x="4555" y="17573"/>
                  <a:pt x="4466" y="17697"/>
                  <a:pt x="4369" y="17870"/>
                </a:cubicBezTo>
                <a:lnTo>
                  <a:pt x="4043" y="18449"/>
                </a:lnTo>
                <a:lnTo>
                  <a:pt x="3518" y="17849"/>
                </a:lnTo>
                <a:cubicBezTo>
                  <a:pt x="3314" y="17616"/>
                  <a:pt x="3182" y="17499"/>
                  <a:pt x="3058" y="17432"/>
                </a:cubicBezTo>
                <a:cubicBezTo>
                  <a:pt x="2951" y="17386"/>
                  <a:pt x="2849" y="17363"/>
                  <a:pt x="2755" y="17400"/>
                </a:cubicBezTo>
                <a:cubicBezTo>
                  <a:pt x="2747" y="17403"/>
                  <a:pt x="2718" y="17402"/>
                  <a:pt x="2709" y="17405"/>
                </a:cubicBezTo>
                <a:cubicBezTo>
                  <a:pt x="2672" y="17419"/>
                  <a:pt x="2645" y="17423"/>
                  <a:pt x="2604" y="17443"/>
                </a:cubicBezTo>
                <a:cubicBezTo>
                  <a:pt x="2388" y="17550"/>
                  <a:pt x="1994" y="17598"/>
                  <a:pt x="1736" y="17546"/>
                </a:cubicBezTo>
                <a:cubicBezTo>
                  <a:pt x="1605" y="17520"/>
                  <a:pt x="1603" y="17537"/>
                  <a:pt x="1549" y="17535"/>
                </a:cubicBezTo>
                <a:cubicBezTo>
                  <a:pt x="1518" y="17548"/>
                  <a:pt x="1495" y="17565"/>
                  <a:pt x="1485" y="17589"/>
                </a:cubicBezTo>
                <a:cubicBezTo>
                  <a:pt x="1533" y="17647"/>
                  <a:pt x="1611" y="17725"/>
                  <a:pt x="1835" y="17903"/>
                </a:cubicBezTo>
                <a:lnTo>
                  <a:pt x="2394" y="18346"/>
                </a:lnTo>
                <a:lnTo>
                  <a:pt x="1981" y="18589"/>
                </a:lnTo>
                <a:cubicBezTo>
                  <a:pt x="1751" y="18722"/>
                  <a:pt x="1561" y="18948"/>
                  <a:pt x="1561" y="19092"/>
                </a:cubicBezTo>
                <a:cubicBezTo>
                  <a:pt x="1561" y="19198"/>
                  <a:pt x="1342" y="19510"/>
                  <a:pt x="1072" y="19849"/>
                </a:cubicBezTo>
                <a:cubicBezTo>
                  <a:pt x="990" y="19969"/>
                  <a:pt x="907" y="20075"/>
                  <a:pt x="804" y="20184"/>
                </a:cubicBezTo>
                <a:cubicBezTo>
                  <a:pt x="795" y="20194"/>
                  <a:pt x="790" y="20201"/>
                  <a:pt x="781" y="20211"/>
                </a:cubicBezTo>
                <a:cubicBezTo>
                  <a:pt x="352" y="20683"/>
                  <a:pt x="0" y="21201"/>
                  <a:pt x="0" y="21357"/>
                </a:cubicBezTo>
                <a:cubicBezTo>
                  <a:pt x="0" y="21499"/>
                  <a:pt x="819" y="21564"/>
                  <a:pt x="2802" y="21600"/>
                </a:cubicBezTo>
                <a:cubicBezTo>
                  <a:pt x="3534" y="21566"/>
                  <a:pt x="3905" y="21479"/>
                  <a:pt x="4305" y="21108"/>
                </a:cubicBezTo>
                <a:cubicBezTo>
                  <a:pt x="4827" y="20624"/>
                  <a:pt x="4973" y="20577"/>
                  <a:pt x="5825" y="20670"/>
                </a:cubicBezTo>
                <a:cubicBezTo>
                  <a:pt x="6037" y="20694"/>
                  <a:pt x="6225" y="20704"/>
                  <a:pt x="6414" y="20697"/>
                </a:cubicBezTo>
                <a:cubicBezTo>
                  <a:pt x="6432" y="20697"/>
                  <a:pt x="6453" y="20698"/>
                  <a:pt x="6472" y="20697"/>
                </a:cubicBezTo>
                <a:cubicBezTo>
                  <a:pt x="6583" y="20692"/>
                  <a:pt x="6696" y="20667"/>
                  <a:pt x="6810" y="20649"/>
                </a:cubicBezTo>
                <a:cubicBezTo>
                  <a:pt x="6916" y="20630"/>
                  <a:pt x="7020" y="20615"/>
                  <a:pt x="7136" y="20584"/>
                </a:cubicBezTo>
                <a:cubicBezTo>
                  <a:pt x="7573" y="20466"/>
                  <a:pt x="8090" y="20258"/>
                  <a:pt x="8813" y="19919"/>
                </a:cubicBezTo>
                <a:cubicBezTo>
                  <a:pt x="9128" y="19771"/>
                  <a:pt x="9393" y="19737"/>
                  <a:pt x="9460" y="19838"/>
                </a:cubicBezTo>
                <a:cubicBezTo>
                  <a:pt x="9518" y="19924"/>
                  <a:pt x="9637" y="19989"/>
                  <a:pt x="9734" y="20000"/>
                </a:cubicBezTo>
                <a:cubicBezTo>
                  <a:pt x="9746" y="19998"/>
                  <a:pt x="9757" y="20004"/>
                  <a:pt x="9769" y="20000"/>
                </a:cubicBezTo>
                <a:cubicBezTo>
                  <a:pt x="9847" y="19973"/>
                  <a:pt x="9899" y="19881"/>
                  <a:pt x="9920" y="19757"/>
                </a:cubicBezTo>
                <a:cubicBezTo>
                  <a:pt x="9923" y="19721"/>
                  <a:pt x="9942" y="19694"/>
                  <a:pt x="9938" y="19654"/>
                </a:cubicBezTo>
                <a:cubicBezTo>
                  <a:pt x="9928" y="19558"/>
                  <a:pt x="9895" y="19451"/>
                  <a:pt x="9850" y="19357"/>
                </a:cubicBezTo>
                <a:cubicBezTo>
                  <a:pt x="9794" y="19252"/>
                  <a:pt x="9714" y="19158"/>
                  <a:pt x="9629" y="19092"/>
                </a:cubicBezTo>
                <a:cubicBezTo>
                  <a:pt x="9455" y="18958"/>
                  <a:pt x="9429" y="18882"/>
                  <a:pt x="9478" y="18800"/>
                </a:cubicBezTo>
                <a:cubicBezTo>
                  <a:pt x="9459" y="18731"/>
                  <a:pt x="9438" y="18661"/>
                  <a:pt x="9448" y="18600"/>
                </a:cubicBezTo>
                <a:cubicBezTo>
                  <a:pt x="9489" y="18357"/>
                  <a:pt x="9666" y="18302"/>
                  <a:pt x="10287" y="18346"/>
                </a:cubicBezTo>
                <a:cubicBezTo>
                  <a:pt x="10464" y="18358"/>
                  <a:pt x="10624" y="18348"/>
                  <a:pt x="10771" y="18335"/>
                </a:cubicBezTo>
                <a:cubicBezTo>
                  <a:pt x="10836" y="18327"/>
                  <a:pt x="10885" y="18320"/>
                  <a:pt x="10945" y="18308"/>
                </a:cubicBezTo>
                <a:cubicBezTo>
                  <a:pt x="11059" y="18285"/>
                  <a:pt x="11170" y="18261"/>
                  <a:pt x="11196" y="18222"/>
                </a:cubicBezTo>
                <a:cubicBezTo>
                  <a:pt x="11280" y="18096"/>
                  <a:pt x="10943" y="17688"/>
                  <a:pt x="10643" y="17438"/>
                </a:cubicBezTo>
                <a:cubicBezTo>
                  <a:pt x="10575" y="17392"/>
                  <a:pt x="10498" y="17330"/>
                  <a:pt x="10439" y="17297"/>
                </a:cubicBezTo>
                <a:cubicBezTo>
                  <a:pt x="10361" y="17257"/>
                  <a:pt x="10286" y="17217"/>
                  <a:pt x="10252" y="17249"/>
                </a:cubicBezTo>
                <a:cubicBezTo>
                  <a:pt x="10205" y="17292"/>
                  <a:pt x="10084" y="17256"/>
                  <a:pt x="9961" y="17184"/>
                </a:cubicBezTo>
                <a:cubicBezTo>
                  <a:pt x="9934" y="17168"/>
                  <a:pt x="9906" y="17166"/>
                  <a:pt x="9879" y="17146"/>
                </a:cubicBezTo>
                <a:cubicBezTo>
                  <a:pt x="9733" y="17033"/>
                  <a:pt x="9557" y="16991"/>
                  <a:pt x="9489" y="17054"/>
                </a:cubicBezTo>
                <a:cubicBezTo>
                  <a:pt x="9421" y="17117"/>
                  <a:pt x="9306" y="17034"/>
                  <a:pt x="9239" y="16870"/>
                </a:cubicBezTo>
                <a:cubicBezTo>
                  <a:pt x="9198" y="16771"/>
                  <a:pt x="9152" y="16707"/>
                  <a:pt x="9105" y="16659"/>
                </a:cubicBezTo>
                <a:cubicBezTo>
                  <a:pt x="9084" y="16648"/>
                  <a:pt x="9059" y="16624"/>
                  <a:pt x="9041" y="16616"/>
                </a:cubicBezTo>
                <a:cubicBezTo>
                  <a:pt x="9036" y="16614"/>
                  <a:pt x="9033" y="16613"/>
                  <a:pt x="9029" y="16611"/>
                </a:cubicBezTo>
                <a:cubicBezTo>
                  <a:pt x="8983" y="16594"/>
                  <a:pt x="8946" y="16598"/>
                  <a:pt x="8913" y="16611"/>
                </a:cubicBezTo>
                <a:cubicBezTo>
                  <a:pt x="8897" y="16620"/>
                  <a:pt x="8886" y="16643"/>
                  <a:pt x="8872" y="16659"/>
                </a:cubicBezTo>
                <a:cubicBezTo>
                  <a:pt x="8837" y="16692"/>
                  <a:pt x="8815" y="16796"/>
                  <a:pt x="8790" y="16876"/>
                </a:cubicBezTo>
                <a:cubicBezTo>
                  <a:pt x="8785" y="16915"/>
                  <a:pt x="8773" y="16941"/>
                  <a:pt x="8773" y="16989"/>
                </a:cubicBezTo>
                <a:cubicBezTo>
                  <a:pt x="8773" y="17364"/>
                  <a:pt x="8641" y="17579"/>
                  <a:pt x="8441" y="17649"/>
                </a:cubicBezTo>
                <a:cubicBezTo>
                  <a:pt x="8386" y="17684"/>
                  <a:pt x="8327" y="17685"/>
                  <a:pt x="8260" y="17676"/>
                </a:cubicBezTo>
                <a:cubicBezTo>
                  <a:pt x="8247" y="17674"/>
                  <a:pt x="8239" y="17678"/>
                  <a:pt x="8225" y="17676"/>
                </a:cubicBezTo>
                <a:cubicBezTo>
                  <a:pt x="8192" y="17667"/>
                  <a:pt x="8156" y="17657"/>
                  <a:pt x="8120" y="17638"/>
                </a:cubicBezTo>
                <a:cubicBezTo>
                  <a:pt x="8039" y="17613"/>
                  <a:pt x="7963" y="17592"/>
                  <a:pt x="7870" y="17535"/>
                </a:cubicBezTo>
                <a:lnTo>
                  <a:pt x="7410" y="17254"/>
                </a:lnTo>
                <a:lnTo>
                  <a:pt x="7410" y="12654"/>
                </a:lnTo>
                <a:lnTo>
                  <a:pt x="7410" y="8054"/>
                </a:lnTo>
                <a:lnTo>
                  <a:pt x="7415" y="8049"/>
                </a:lnTo>
                <a:lnTo>
                  <a:pt x="7887" y="7616"/>
                </a:lnTo>
                <a:cubicBezTo>
                  <a:pt x="8319" y="7216"/>
                  <a:pt x="8526" y="7166"/>
                  <a:pt x="9984" y="7168"/>
                </a:cubicBezTo>
                <a:cubicBezTo>
                  <a:pt x="10429" y="7168"/>
                  <a:pt x="10932" y="7201"/>
                  <a:pt x="11394" y="7249"/>
                </a:cubicBezTo>
                <a:cubicBezTo>
                  <a:pt x="11525" y="7263"/>
                  <a:pt x="11611" y="7285"/>
                  <a:pt x="11732" y="7303"/>
                </a:cubicBezTo>
                <a:cubicBezTo>
                  <a:pt x="12031" y="7343"/>
                  <a:pt x="12349" y="7381"/>
                  <a:pt x="12530" y="7432"/>
                </a:cubicBezTo>
                <a:cubicBezTo>
                  <a:pt x="13292" y="7647"/>
                  <a:pt x="13654" y="7655"/>
                  <a:pt x="14481" y="7481"/>
                </a:cubicBezTo>
                <a:cubicBezTo>
                  <a:pt x="14597" y="7457"/>
                  <a:pt x="14860" y="7444"/>
                  <a:pt x="15041" y="7422"/>
                </a:cubicBezTo>
                <a:cubicBezTo>
                  <a:pt x="15929" y="7247"/>
                  <a:pt x="16941" y="7165"/>
                  <a:pt x="18029" y="7200"/>
                </a:cubicBezTo>
                <a:lnTo>
                  <a:pt x="19782" y="7259"/>
                </a:lnTo>
                <a:lnTo>
                  <a:pt x="19881" y="7805"/>
                </a:lnTo>
                <a:cubicBezTo>
                  <a:pt x="19909" y="7958"/>
                  <a:pt x="19997" y="8150"/>
                  <a:pt x="20114" y="8357"/>
                </a:cubicBezTo>
                <a:cubicBezTo>
                  <a:pt x="20465" y="8976"/>
                  <a:pt x="21106" y="9697"/>
                  <a:pt x="21390" y="9697"/>
                </a:cubicBezTo>
                <a:cubicBezTo>
                  <a:pt x="21503" y="9697"/>
                  <a:pt x="21566" y="9019"/>
                  <a:pt x="21600" y="7876"/>
                </a:cubicBezTo>
                <a:cubicBezTo>
                  <a:pt x="21600" y="7866"/>
                  <a:pt x="21599" y="7842"/>
                  <a:pt x="21600" y="7832"/>
                </a:cubicBezTo>
                <a:cubicBezTo>
                  <a:pt x="21599" y="7805"/>
                  <a:pt x="21600" y="7790"/>
                  <a:pt x="21600" y="7762"/>
                </a:cubicBezTo>
                <a:cubicBezTo>
                  <a:pt x="21592" y="6738"/>
                  <a:pt x="21584" y="6078"/>
                  <a:pt x="21576" y="5065"/>
                </a:cubicBezTo>
                <a:cubicBezTo>
                  <a:pt x="21555" y="4061"/>
                  <a:pt x="21528" y="3031"/>
                  <a:pt x="21501" y="3022"/>
                </a:cubicBezTo>
                <a:cubicBezTo>
                  <a:pt x="21478" y="3024"/>
                  <a:pt x="21460" y="3044"/>
                  <a:pt x="21437" y="3049"/>
                </a:cubicBezTo>
                <a:cubicBezTo>
                  <a:pt x="21285" y="3092"/>
                  <a:pt x="21054" y="3297"/>
                  <a:pt x="20802" y="3578"/>
                </a:cubicBezTo>
                <a:cubicBezTo>
                  <a:pt x="20758" y="3675"/>
                  <a:pt x="20670" y="3774"/>
                  <a:pt x="20540" y="3881"/>
                </a:cubicBezTo>
                <a:cubicBezTo>
                  <a:pt x="20225" y="4285"/>
                  <a:pt x="19941" y="4732"/>
                  <a:pt x="19893" y="4995"/>
                </a:cubicBezTo>
                <a:lnTo>
                  <a:pt x="19788" y="5562"/>
                </a:lnTo>
                <a:lnTo>
                  <a:pt x="19782" y="5632"/>
                </a:lnTo>
                <a:lnTo>
                  <a:pt x="19776" y="5632"/>
                </a:lnTo>
                <a:lnTo>
                  <a:pt x="17860" y="5681"/>
                </a:lnTo>
                <a:cubicBezTo>
                  <a:pt x="16098" y="5729"/>
                  <a:pt x="15371" y="5634"/>
                  <a:pt x="15145" y="5151"/>
                </a:cubicBezTo>
                <a:cubicBezTo>
                  <a:pt x="15095" y="5084"/>
                  <a:pt x="15061" y="4989"/>
                  <a:pt x="15087" y="4924"/>
                </a:cubicBezTo>
                <a:cubicBezTo>
                  <a:pt x="15057" y="4744"/>
                  <a:pt x="15049" y="4549"/>
                  <a:pt x="15087" y="4281"/>
                </a:cubicBezTo>
                <a:cubicBezTo>
                  <a:pt x="15141" y="3903"/>
                  <a:pt x="15154" y="3692"/>
                  <a:pt x="15110" y="3535"/>
                </a:cubicBezTo>
                <a:cubicBezTo>
                  <a:pt x="15095" y="3507"/>
                  <a:pt x="15096" y="3482"/>
                  <a:pt x="15076" y="3454"/>
                </a:cubicBezTo>
                <a:cubicBezTo>
                  <a:pt x="15067" y="3437"/>
                  <a:pt x="15057" y="3422"/>
                  <a:pt x="15046" y="3405"/>
                </a:cubicBezTo>
                <a:cubicBezTo>
                  <a:pt x="14960" y="3299"/>
                  <a:pt x="14846" y="3190"/>
                  <a:pt x="14720" y="3114"/>
                </a:cubicBezTo>
                <a:cubicBezTo>
                  <a:pt x="14719" y="3113"/>
                  <a:pt x="14716" y="3114"/>
                  <a:pt x="14714" y="3114"/>
                </a:cubicBezTo>
                <a:cubicBezTo>
                  <a:pt x="14572" y="3027"/>
                  <a:pt x="14464" y="2904"/>
                  <a:pt x="14382" y="2762"/>
                </a:cubicBezTo>
                <a:cubicBezTo>
                  <a:pt x="14138" y="2336"/>
                  <a:pt x="14171" y="1719"/>
                  <a:pt x="14522" y="1254"/>
                </a:cubicBezTo>
                <a:cubicBezTo>
                  <a:pt x="14662" y="1069"/>
                  <a:pt x="14776" y="991"/>
                  <a:pt x="14930" y="973"/>
                </a:cubicBezTo>
                <a:cubicBezTo>
                  <a:pt x="15060" y="947"/>
                  <a:pt x="15213" y="953"/>
                  <a:pt x="15448" y="1000"/>
                </a:cubicBezTo>
                <a:cubicBezTo>
                  <a:pt x="16135" y="1136"/>
                  <a:pt x="16582" y="1073"/>
                  <a:pt x="16707" y="859"/>
                </a:cubicBezTo>
                <a:cubicBezTo>
                  <a:pt x="16724" y="816"/>
                  <a:pt x="16750" y="777"/>
                  <a:pt x="16753" y="724"/>
                </a:cubicBezTo>
                <a:cubicBezTo>
                  <a:pt x="16722" y="418"/>
                  <a:pt x="16123" y="251"/>
                  <a:pt x="15507" y="395"/>
                </a:cubicBezTo>
                <a:cubicBezTo>
                  <a:pt x="15184" y="470"/>
                  <a:pt x="14834" y="413"/>
                  <a:pt x="14528" y="227"/>
                </a:cubicBezTo>
                <a:cubicBezTo>
                  <a:pt x="14335" y="110"/>
                  <a:pt x="13968" y="43"/>
                  <a:pt x="13095" y="0"/>
                </a:cubicBezTo>
                <a:close/>
                <a:moveTo>
                  <a:pt x="12058" y="18200"/>
                </a:moveTo>
                <a:cubicBezTo>
                  <a:pt x="12004" y="18200"/>
                  <a:pt x="11972" y="18221"/>
                  <a:pt x="11959" y="18254"/>
                </a:cubicBezTo>
                <a:cubicBezTo>
                  <a:pt x="11946" y="18287"/>
                  <a:pt x="11955" y="18334"/>
                  <a:pt x="11988" y="18384"/>
                </a:cubicBezTo>
                <a:cubicBezTo>
                  <a:pt x="12054" y="18483"/>
                  <a:pt x="12196" y="18562"/>
                  <a:pt x="12303" y="18562"/>
                </a:cubicBezTo>
                <a:cubicBezTo>
                  <a:pt x="12410" y="18562"/>
                  <a:pt x="12445" y="18483"/>
                  <a:pt x="12378" y="18384"/>
                </a:cubicBezTo>
                <a:cubicBezTo>
                  <a:pt x="12312" y="18284"/>
                  <a:pt x="12165" y="18200"/>
                  <a:pt x="12058" y="1820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674" name="Group 2674"/>
          <p:cNvGrpSpPr/>
          <p:nvPr/>
        </p:nvGrpSpPr>
        <p:grpSpPr>
          <a:xfrm>
            <a:off x="20933429" y="7135097"/>
            <a:ext cx="2850915" cy="6226870"/>
            <a:chOff x="0" y="0"/>
            <a:chExt cx="2850914" cy="6226868"/>
          </a:xfrm>
        </p:grpSpPr>
        <p:sp>
          <p:nvSpPr>
            <p:cNvPr id="2663" name="Shape 2663"/>
            <p:cNvSpPr/>
            <p:nvPr/>
          </p:nvSpPr>
          <p:spPr>
            <a:xfrm>
              <a:off x="0" y="0"/>
              <a:ext cx="2850915" cy="6226869"/>
            </a:xfrm>
            <a:prstGeom prst="roundRect">
              <a:avLst>
                <a:gd name="adj" fmla="val 9397"/>
              </a:avLst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grpSp>
          <p:nvGrpSpPr>
            <p:cNvPr id="2666" name="Group 2666"/>
            <p:cNvGrpSpPr/>
            <p:nvPr/>
          </p:nvGrpSpPr>
          <p:grpSpPr>
            <a:xfrm>
              <a:off x="140868" y="1016993"/>
              <a:ext cx="2497270" cy="1357421"/>
              <a:chOff x="-43027" y="0"/>
              <a:chExt cx="2497268" cy="1357420"/>
            </a:xfrm>
          </p:grpSpPr>
          <p:pic>
            <p:nvPicPr>
              <p:cNvPr id="2664" name="pasted-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7397" t="16005" r="7890" b="12111"/>
              <a:stretch>
                <a:fillRect/>
              </a:stretch>
            </p:blipFill>
            <p:spPr>
              <a:xfrm>
                <a:off x="-43028" y="-1"/>
                <a:ext cx="1599687" cy="1357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7" h="21555" fill="norm" stroke="1" extrusionOk="0">
                    <a:moveTo>
                      <a:pt x="11101" y="0"/>
                    </a:moveTo>
                    <a:cubicBezTo>
                      <a:pt x="10442" y="-2"/>
                      <a:pt x="8758" y="574"/>
                      <a:pt x="7587" y="1203"/>
                    </a:cubicBezTo>
                    <a:cubicBezTo>
                      <a:pt x="7307" y="1354"/>
                      <a:pt x="6706" y="1640"/>
                      <a:pt x="6251" y="1840"/>
                    </a:cubicBezTo>
                    <a:cubicBezTo>
                      <a:pt x="5797" y="2040"/>
                      <a:pt x="4682" y="2551"/>
                      <a:pt x="3773" y="2968"/>
                    </a:cubicBezTo>
                    <a:cubicBezTo>
                      <a:pt x="2865" y="3385"/>
                      <a:pt x="1653" y="3937"/>
                      <a:pt x="1076" y="4197"/>
                    </a:cubicBezTo>
                    <a:lnTo>
                      <a:pt x="24" y="4670"/>
                    </a:lnTo>
                    <a:lnTo>
                      <a:pt x="24" y="6384"/>
                    </a:lnTo>
                    <a:cubicBezTo>
                      <a:pt x="24" y="7326"/>
                      <a:pt x="74" y="8092"/>
                      <a:pt x="131" y="8092"/>
                    </a:cubicBezTo>
                    <a:cubicBezTo>
                      <a:pt x="187" y="8092"/>
                      <a:pt x="342" y="8191"/>
                      <a:pt x="478" y="8312"/>
                    </a:cubicBezTo>
                    <a:cubicBezTo>
                      <a:pt x="718" y="8526"/>
                      <a:pt x="719" y="8539"/>
                      <a:pt x="382" y="8873"/>
                    </a:cubicBezTo>
                    <a:cubicBezTo>
                      <a:pt x="52" y="9200"/>
                      <a:pt x="33" y="9288"/>
                      <a:pt x="13" y="10688"/>
                    </a:cubicBezTo>
                    <a:cubicBezTo>
                      <a:pt x="-6" y="12044"/>
                      <a:pt x="18" y="12185"/>
                      <a:pt x="296" y="12535"/>
                    </a:cubicBezTo>
                    <a:lnTo>
                      <a:pt x="595" y="12913"/>
                    </a:lnTo>
                    <a:lnTo>
                      <a:pt x="318" y="13165"/>
                    </a:lnTo>
                    <a:cubicBezTo>
                      <a:pt x="73" y="13389"/>
                      <a:pt x="37" y="13582"/>
                      <a:pt x="8" y="14873"/>
                    </a:cubicBezTo>
                    <a:cubicBezTo>
                      <a:pt x="-31" y="16589"/>
                      <a:pt x="44" y="16735"/>
                      <a:pt x="1151" y="17255"/>
                    </a:cubicBezTo>
                    <a:cubicBezTo>
                      <a:pt x="1547" y="17441"/>
                      <a:pt x="2468" y="17893"/>
                      <a:pt x="3202" y="18257"/>
                    </a:cubicBezTo>
                    <a:cubicBezTo>
                      <a:pt x="4713" y="19008"/>
                      <a:pt x="4524" y="18909"/>
                      <a:pt x="7587" y="20450"/>
                    </a:cubicBezTo>
                    <a:cubicBezTo>
                      <a:pt x="9836" y="21583"/>
                      <a:pt x="9889" y="21598"/>
                      <a:pt x="10764" y="21534"/>
                    </a:cubicBezTo>
                    <a:cubicBezTo>
                      <a:pt x="11486" y="21482"/>
                      <a:pt x="11878" y="21344"/>
                      <a:pt x="12858" y="20797"/>
                    </a:cubicBezTo>
                    <a:cubicBezTo>
                      <a:pt x="13871" y="20231"/>
                      <a:pt x="15045" y="19627"/>
                      <a:pt x="18135" y="18068"/>
                    </a:cubicBezTo>
                    <a:cubicBezTo>
                      <a:pt x="18344" y="17962"/>
                      <a:pt x="18696" y="17790"/>
                      <a:pt x="18920" y="17690"/>
                    </a:cubicBezTo>
                    <a:cubicBezTo>
                      <a:pt x="19143" y="17590"/>
                      <a:pt x="19803" y="17225"/>
                      <a:pt x="20383" y="16877"/>
                    </a:cubicBezTo>
                    <a:lnTo>
                      <a:pt x="21435" y="16241"/>
                    </a:lnTo>
                    <a:lnTo>
                      <a:pt x="21473" y="14696"/>
                    </a:lnTo>
                    <a:cubicBezTo>
                      <a:pt x="21506" y="13260"/>
                      <a:pt x="21486" y="13120"/>
                      <a:pt x="21216" y="12781"/>
                    </a:cubicBezTo>
                    <a:lnTo>
                      <a:pt x="20928" y="12415"/>
                    </a:lnTo>
                    <a:lnTo>
                      <a:pt x="21216" y="12138"/>
                    </a:lnTo>
                    <a:cubicBezTo>
                      <a:pt x="21490" y="11876"/>
                      <a:pt x="21507" y="11770"/>
                      <a:pt x="21473" y="10316"/>
                    </a:cubicBezTo>
                    <a:cubicBezTo>
                      <a:pt x="21437" y="8797"/>
                      <a:pt x="21432" y="8771"/>
                      <a:pt x="21088" y="8577"/>
                    </a:cubicBezTo>
                    <a:cubicBezTo>
                      <a:pt x="20641" y="8325"/>
                      <a:pt x="20648" y="8175"/>
                      <a:pt x="21120" y="7846"/>
                    </a:cubicBezTo>
                    <a:cubicBezTo>
                      <a:pt x="21330" y="7700"/>
                      <a:pt x="21502" y="7526"/>
                      <a:pt x="21505" y="7461"/>
                    </a:cubicBezTo>
                    <a:cubicBezTo>
                      <a:pt x="21569" y="6090"/>
                      <a:pt x="21491" y="4579"/>
                      <a:pt x="21350" y="4417"/>
                    </a:cubicBezTo>
                    <a:cubicBezTo>
                      <a:pt x="21256" y="4311"/>
                      <a:pt x="20554" y="3940"/>
                      <a:pt x="19785" y="3592"/>
                    </a:cubicBezTo>
                    <a:cubicBezTo>
                      <a:pt x="19016" y="3244"/>
                      <a:pt x="17527" y="2554"/>
                      <a:pt x="16479" y="2060"/>
                    </a:cubicBezTo>
                    <a:cubicBezTo>
                      <a:pt x="12604" y="234"/>
                      <a:pt x="12004" y="2"/>
                      <a:pt x="1110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665" name="Shape 2665"/>
              <p:cNvSpPr/>
              <p:nvPr/>
            </p:nvSpPr>
            <p:spPr>
              <a:xfrm>
                <a:off x="1531027" y="402578"/>
                <a:ext cx="923215" cy="552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Q-Ware </a:t>
                </a:r>
              </a:p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Master</a:t>
                </a:r>
              </a:p>
            </p:txBody>
          </p:sp>
        </p:grpSp>
        <p:grpSp>
          <p:nvGrpSpPr>
            <p:cNvPr id="2669" name="Group 2669"/>
            <p:cNvGrpSpPr/>
            <p:nvPr/>
          </p:nvGrpSpPr>
          <p:grpSpPr>
            <a:xfrm>
              <a:off x="153534" y="2800018"/>
              <a:ext cx="2471937" cy="1357421"/>
              <a:chOff x="-164" y="0"/>
              <a:chExt cx="2471936" cy="1357420"/>
            </a:xfrm>
          </p:grpSpPr>
          <p:pic>
            <p:nvPicPr>
              <p:cNvPr id="2667" name="pasted-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7397" t="16005" r="7890" b="12111"/>
              <a:stretch>
                <a:fillRect/>
              </a:stretch>
            </p:blipFill>
            <p:spPr>
              <a:xfrm>
                <a:off x="-165" y="-1"/>
                <a:ext cx="1599686" cy="1357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7" h="21555" fill="norm" stroke="1" extrusionOk="0">
                    <a:moveTo>
                      <a:pt x="11101" y="0"/>
                    </a:moveTo>
                    <a:cubicBezTo>
                      <a:pt x="10442" y="-2"/>
                      <a:pt x="8758" y="574"/>
                      <a:pt x="7587" y="1203"/>
                    </a:cubicBezTo>
                    <a:cubicBezTo>
                      <a:pt x="7307" y="1354"/>
                      <a:pt x="6706" y="1640"/>
                      <a:pt x="6251" y="1840"/>
                    </a:cubicBezTo>
                    <a:cubicBezTo>
                      <a:pt x="5797" y="2040"/>
                      <a:pt x="4682" y="2551"/>
                      <a:pt x="3773" y="2968"/>
                    </a:cubicBezTo>
                    <a:cubicBezTo>
                      <a:pt x="2865" y="3385"/>
                      <a:pt x="1653" y="3937"/>
                      <a:pt x="1076" y="4197"/>
                    </a:cubicBezTo>
                    <a:lnTo>
                      <a:pt x="24" y="4670"/>
                    </a:lnTo>
                    <a:lnTo>
                      <a:pt x="24" y="6384"/>
                    </a:lnTo>
                    <a:cubicBezTo>
                      <a:pt x="24" y="7326"/>
                      <a:pt x="74" y="8092"/>
                      <a:pt x="131" y="8092"/>
                    </a:cubicBezTo>
                    <a:cubicBezTo>
                      <a:pt x="187" y="8092"/>
                      <a:pt x="342" y="8191"/>
                      <a:pt x="478" y="8312"/>
                    </a:cubicBezTo>
                    <a:cubicBezTo>
                      <a:pt x="718" y="8526"/>
                      <a:pt x="719" y="8539"/>
                      <a:pt x="382" y="8873"/>
                    </a:cubicBezTo>
                    <a:cubicBezTo>
                      <a:pt x="52" y="9200"/>
                      <a:pt x="33" y="9288"/>
                      <a:pt x="13" y="10688"/>
                    </a:cubicBezTo>
                    <a:cubicBezTo>
                      <a:pt x="-6" y="12044"/>
                      <a:pt x="18" y="12185"/>
                      <a:pt x="296" y="12535"/>
                    </a:cubicBezTo>
                    <a:lnTo>
                      <a:pt x="595" y="12913"/>
                    </a:lnTo>
                    <a:lnTo>
                      <a:pt x="318" y="13165"/>
                    </a:lnTo>
                    <a:cubicBezTo>
                      <a:pt x="73" y="13389"/>
                      <a:pt x="37" y="13582"/>
                      <a:pt x="8" y="14873"/>
                    </a:cubicBezTo>
                    <a:cubicBezTo>
                      <a:pt x="-31" y="16589"/>
                      <a:pt x="44" y="16735"/>
                      <a:pt x="1151" y="17255"/>
                    </a:cubicBezTo>
                    <a:cubicBezTo>
                      <a:pt x="1547" y="17441"/>
                      <a:pt x="2468" y="17893"/>
                      <a:pt x="3202" y="18257"/>
                    </a:cubicBezTo>
                    <a:cubicBezTo>
                      <a:pt x="4713" y="19008"/>
                      <a:pt x="4524" y="18909"/>
                      <a:pt x="7587" y="20450"/>
                    </a:cubicBezTo>
                    <a:cubicBezTo>
                      <a:pt x="9836" y="21583"/>
                      <a:pt x="9889" y="21598"/>
                      <a:pt x="10764" y="21534"/>
                    </a:cubicBezTo>
                    <a:cubicBezTo>
                      <a:pt x="11486" y="21482"/>
                      <a:pt x="11878" y="21344"/>
                      <a:pt x="12858" y="20797"/>
                    </a:cubicBezTo>
                    <a:cubicBezTo>
                      <a:pt x="13871" y="20231"/>
                      <a:pt x="15045" y="19627"/>
                      <a:pt x="18135" y="18068"/>
                    </a:cubicBezTo>
                    <a:cubicBezTo>
                      <a:pt x="18344" y="17962"/>
                      <a:pt x="18696" y="17790"/>
                      <a:pt x="18920" y="17690"/>
                    </a:cubicBezTo>
                    <a:cubicBezTo>
                      <a:pt x="19143" y="17590"/>
                      <a:pt x="19803" y="17225"/>
                      <a:pt x="20383" y="16877"/>
                    </a:cubicBezTo>
                    <a:lnTo>
                      <a:pt x="21435" y="16241"/>
                    </a:lnTo>
                    <a:lnTo>
                      <a:pt x="21473" y="14696"/>
                    </a:lnTo>
                    <a:cubicBezTo>
                      <a:pt x="21506" y="13260"/>
                      <a:pt x="21486" y="13120"/>
                      <a:pt x="21216" y="12781"/>
                    </a:cubicBezTo>
                    <a:lnTo>
                      <a:pt x="20928" y="12415"/>
                    </a:lnTo>
                    <a:lnTo>
                      <a:pt x="21216" y="12138"/>
                    </a:lnTo>
                    <a:cubicBezTo>
                      <a:pt x="21490" y="11876"/>
                      <a:pt x="21507" y="11770"/>
                      <a:pt x="21473" y="10316"/>
                    </a:cubicBezTo>
                    <a:cubicBezTo>
                      <a:pt x="21437" y="8797"/>
                      <a:pt x="21432" y="8771"/>
                      <a:pt x="21088" y="8577"/>
                    </a:cubicBezTo>
                    <a:cubicBezTo>
                      <a:pt x="20641" y="8325"/>
                      <a:pt x="20648" y="8175"/>
                      <a:pt x="21120" y="7846"/>
                    </a:cubicBezTo>
                    <a:cubicBezTo>
                      <a:pt x="21330" y="7700"/>
                      <a:pt x="21502" y="7526"/>
                      <a:pt x="21505" y="7461"/>
                    </a:cubicBezTo>
                    <a:cubicBezTo>
                      <a:pt x="21569" y="6090"/>
                      <a:pt x="21491" y="4579"/>
                      <a:pt x="21350" y="4417"/>
                    </a:cubicBezTo>
                    <a:cubicBezTo>
                      <a:pt x="21256" y="4311"/>
                      <a:pt x="20554" y="3940"/>
                      <a:pt x="19785" y="3592"/>
                    </a:cubicBezTo>
                    <a:cubicBezTo>
                      <a:pt x="19016" y="3244"/>
                      <a:pt x="17527" y="2554"/>
                      <a:pt x="16479" y="2060"/>
                    </a:cubicBezTo>
                    <a:cubicBezTo>
                      <a:pt x="12604" y="234"/>
                      <a:pt x="12004" y="2"/>
                      <a:pt x="1110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668" name="Shape 2668"/>
              <p:cNvSpPr/>
              <p:nvPr/>
            </p:nvSpPr>
            <p:spPr>
              <a:xfrm>
                <a:off x="1548557" y="402578"/>
                <a:ext cx="923215" cy="552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Q-Ware </a:t>
                </a:r>
              </a:p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Salve1</a:t>
                </a:r>
              </a:p>
            </p:txBody>
          </p:sp>
        </p:grpSp>
        <p:grpSp>
          <p:nvGrpSpPr>
            <p:cNvPr id="2672" name="Group 2672"/>
            <p:cNvGrpSpPr/>
            <p:nvPr/>
          </p:nvGrpSpPr>
          <p:grpSpPr>
            <a:xfrm>
              <a:off x="137274" y="4468969"/>
              <a:ext cx="2482983" cy="1357421"/>
              <a:chOff x="-164" y="0"/>
              <a:chExt cx="2482981" cy="1357420"/>
            </a:xfrm>
          </p:grpSpPr>
          <p:pic>
            <p:nvPicPr>
              <p:cNvPr id="2670" name="pasted-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7397" t="16005" r="7890" b="12111"/>
              <a:stretch>
                <a:fillRect/>
              </a:stretch>
            </p:blipFill>
            <p:spPr>
              <a:xfrm>
                <a:off x="-165" y="-1"/>
                <a:ext cx="1599686" cy="1357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7" h="21555" fill="norm" stroke="1" extrusionOk="0">
                    <a:moveTo>
                      <a:pt x="11101" y="0"/>
                    </a:moveTo>
                    <a:cubicBezTo>
                      <a:pt x="10442" y="-2"/>
                      <a:pt x="8758" y="574"/>
                      <a:pt x="7587" y="1203"/>
                    </a:cubicBezTo>
                    <a:cubicBezTo>
                      <a:pt x="7307" y="1354"/>
                      <a:pt x="6706" y="1640"/>
                      <a:pt x="6251" y="1840"/>
                    </a:cubicBezTo>
                    <a:cubicBezTo>
                      <a:pt x="5797" y="2040"/>
                      <a:pt x="4682" y="2551"/>
                      <a:pt x="3773" y="2968"/>
                    </a:cubicBezTo>
                    <a:cubicBezTo>
                      <a:pt x="2865" y="3385"/>
                      <a:pt x="1653" y="3937"/>
                      <a:pt x="1076" y="4197"/>
                    </a:cubicBezTo>
                    <a:lnTo>
                      <a:pt x="24" y="4670"/>
                    </a:lnTo>
                    <a:lnTo>
                      <a:pt x="24" y="6384"/>
                    </a:lnTo>
                    <a:cubicBezTo>
                      <a:pt x="24" y="7326"/>
                      <a:pt x="74" y="8092"/>
                      <a:pt x="131" y="8092"/>
                    </a:cubicBezTo>
                    <a:cubicBezTo>
                      <a:pt x="187" y="8092"/>
                      <a:pt x="342" y="8191"/>
                      <a:pt x="478" y="8312"/>
                    </a:cubicBezTo>
                    <a:cubicBezTo>
                      <a:pt x="718" y="8526"/>
                      <a:pt x="719" y="8539"/>
                      <a:pt x="382" y="8873"/>
                    </a:cubicBezTo>
                    <a:cubicBezTo>
                      <a:pt x="52" y="9200"/>
                      <a:pt x="33" y="9288"/>
                      <a:pt x="13" y="10688"/>
                    </a:cubicBezTo>
                    <a:cubicBezTo>
                      <a:pt x="-6" y="12044"/>
                      <a:pt x="18" y="12185"/>
                      <a:pt x="296" y="12535"/>
                    </a:cubicBezTo>
                    <a:lnTo>
                      <a:pt x="595" y="12913"/>
                    </a:lnTo>
                    <a:lnTo>
                      <a:pt x="318" y="13165"/>
                    </a:lnTo>
                    <a:cubicBezTo>
                      <a:pt x="73" y="13389"/>
                      <a:pt x="37" y="13582"/>
                      <a:pt x="8" y="14873"/>
                    </a:cubicBezTo>
                    <a:cubicBezTo>
                      <a:pt x="-31" y="16589"/>
                      <a:pt x="44" y="16735"/>
                      <a:pt x="1151" y="17255"/>
                    </a:cubicBezTo>
                    <a:cubicBezTo>
                      <a:pt x="1547" y="17441"/>
                      <a:pt x="2468" y="17893"/>
                      <a:pt x="3202" y="18257"/>
                    </a:cubicBezTo>
                    <a:cubicBezTo>
                      <a:pt x="4713" y="19008"/>
                      <a:pt x="4524" y="18909"/>
                      <a:pt x="7587" y="20450"/>
                    </a:cubicBezTo>
                    <a:cubicBezTo>
                      <a:pt x="9836" y="21583"/>
                      <a:pt x="9889" y="21598"/>
                      <a:pt x="10764" y="21534"/>
                    </a:cubicBezTo>
                    <a:cubicBezTo>
                      <a:pt x="11486" y="21482"/>
                      <a:pt x="11878" y="21344"/>
                      <a:pt x="12858" y="20797"/>
                    </a:cubicBezTo>
                    <a:cubicBezTo>
                      <a:pt x="13871" y="20231"/>
                      <a:pt x="15045" y="19627"/>
                      <a:pt x="18135" y="18068"/>
                    </a:cubicBezTo>
                    <a:cubicBezTo>
                      <a:pt x="18344" y="17962"/>
                      <a:pt x="18696" y="17790"/>
                      <a:pt x="18920" y="17690"/>
                    </a:cubicBezTo>
                    <a:cubicBezTo>
                      <a:pt x="19143" y="17590"/>
                      <a:pt x="19803" y="17225"/>
                      <a:pt x="20383" y="16877"/>
                    </a:cubicBezTo>
                    <a:lnTo>
                      <a:pt x="21435" y="16241"/>
                    </a:lnTo>
                    <a:lnTo>
                      <a:pt x="21473" y="14696"/>
                    </a:lnTo>
                    <a:cubicBezTo>
                      <a:pt x="21506" y="13260"/>
                      <a:pt x="21486" y="13120"/>
                      <a:pt x="21216" y="12781"/>
                    </a:cubicBezTo>
                    <a:lnTo>
                      <a:pt x="20928" y="12415"/>
                    </a:lnTo>
                    <a:lnTo>
                      <a:pt x="21216" y="12138"/>
                    </a:lnTo>
                    <a:cubicBezTo>
                      <a:pt x="21490" y="11876"/>
                      <a:pt x="21507" y="11770"/>
                      <a:pt x="21473" y="10316"/>
                    </a:cubicBezTo>
                    <a:cubicBezTo>
                      <a:pt x="21437" y="8797"/>
                      <a:pt x="21432" y="8771"/>
                      <a:pt x="21088" y="8577"/>
                    </a:cubicBezTo>
                    <a:cubicBezTo>
                      <a:pt x="20641" y="8325"/>
                      <a:pt x="20648" y="8175"/>
                      <a:pt x="21120" y="7846"/>
                    </a:cubicBezTo>
                    <a:cubicBezTo>
                      <a:pt x="21330" y="7700"/>
                      <a:pt x="21502" y="7526"/>
                      <a:pt x="21505" y="7461"/>
                    </a:cubicBezTo>
                    <a:cubicBezTo>
                      <a:pt x="21569" y="6090"/>
                      <a:pt x="21491" y="4579"/>
                      <a:pt x="21350" y="4417"/>
                    </a:cubicBezTo>
                    <a:cubicBezTo>
                      <a:pt x="21256" y="4311"/>
                      <a:pt x="20554" y="3940"/>
                      <a:pt x="19785" y="3592"/>
                    </a:cubicBezTo>
                    <a:cubicBezTo>
                      <a:pt x="19016" y="3244"/>
                      <a:pt x="17527" y="2554"/>
                      <a:pt x="16479" y="2060"/>
                    </a:cubicBezTo>
                    <a:cubicBezTo>
                      <a:pt x="12604" y="234"/>
                      <a:pt x="12004" y="2"/>
                      <a:pt x="1110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671" name="Shape 2671"/>
              <p:cNvSpPr/>
              <p:nvPr/>
            </p:nvSpPr>
            <p:spPr>
              <a:xfrm>
                <a:off x="1559602" y="402578"/>
                <a:ext cx="923215" cy="5524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Q-Ware </a:t>
                </a:r>
              </a:p>
              <a:p>
                <a:pPr defTabSz="428625">
                  <a:tabLst>
                    <a:tab pos="1498600" algn="l"/>
                  </a:tabLst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Slave n</a:t>
                </a:r>
              </a:p>
            </p:txBody>
          </p:sp>
        </p:grpSp>
        <p:sp>
          <p:nvSpPr>
            <p:cNvPr id="2673" name="Shape 2673"/>
            <p:cNvSpPr/>
            <p:nvPr/>
          </p:nvSpPr>
          <p:spPr>
            <a:xfrm>
              <a:off x="572994" y="256464"/>
              <a:ext cx="1611707" cy="335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Q-Ware Pool</a:t>
              </a:r>
            </a:p>
          </p:txBody>
        </p:sp>
      </p:grpSp>
      <p:sp>
        <p:nvSpPr>
          <p:cNvPr id="2675" name="Shape 2675"/>
          <p:cNvSpPr/>
          <p:nvPr/>
        </p:nvSpPr>
        <p:spPr>
          <a:xfrm rot="10772068">
            <a:off x="18738183" y="7390905"/>
            <a:ext cx="1775222" cy="460827"/>
          </a:xfrm>
          <a:prstGeom prst="leftRightArrow">
            <a:avLst>
              <a:gd name="adj1" fmla="val 36311"/>
              <a:gd name="adj2" fmla="val 91567"/>
            </a:avLst>
          </a:prstGeom>
          <a:solidFill>
            <a:srgbClr val="FFFFFF"/>
          </a:solidFill>
          <a:ln w="63500">
            <a:solidFill>
              <a:srgbClr val="00F931"/>
            </a:solidFill>
            <a:miter lim="400000"/>
          </a:ln>
        </p:spPr>
        <p:txBody>
          <a:bodyPr lIns="53578" tIns="53578" rIns="53578" bIns="53578" anchor="ctr"/>
          <a:lstStyle/>
          <a:p>
            <a:pPr defTabSz="428625">
              <a:tabLst>
                <a:tab pos="1498600" algn="l"/>
              </a:tabLst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2678" name="Group 2678"/>
          <p:cNvGrpSpPr/>
          <p:nvPr/>
        </p:nvGrpSpPr>
        <p:grpSpPr>
          <a:xfrm>
            <a:off x="5421924" y="3728645"/>
            <a:ext cx="18653901" cy="2740857"/>
            <a:chOff x="0" y="0"/>
            <a:chExt cx="18653900" cy="2740856"/>
          </a:xfrm>
        </p:grpSpPr>
        <p:sp>
          <p:nvSpPr>
            <p:cNvPr id="2676" name="Shape 2676"/>
            <p:cNvSpPr/>
            <p:nvPr/>
          </p:nvSpPr>
          <p:spPr>
            <a:xfrm>
              <a:off x="0" y="0"/>
              <a:ext cx="18653901" cy="2740857"/>
            </a:xfrm>
            <a:prstGeom prst="leftRightArrow">
              <a:avLst>
                <a:gd name="adj1" fmla="val 36082"/>
                <a:gd name="adj2" fmla="val 18667"/>
              </a:avLst>
            </a:prstGeom>
            <a:solidFill>
              <a:srgbClr val="FFFFFF"/>
            </a:solidFill>
            <a:ln w="63500" cap="flat">
              <a:solidFill>
                <a:srgbClr val="FF4C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677" name="Shape 2677"/>
            <p:cNvSpPr/>
            <p:nvPr/>
          </p:nvSpPr>
          <p:spPr>
            <a:xfrm>
              <a:off x="6194574" y="1096064"/>
              <a:ext cx="8386008" cy="548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28625">
                <a:tabLst>
                  <a:tab pos="1498600" algn="l"/>
                </a:tabLst>
                <a:defRPr sz="3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Q-Ware  Session Webdis Restful</a:t>
              </a:r>
            </a:p>
          </p:txBody>
        </p:sp>
      </p:grpSp>
      <p:pic>
        <p:nvPicPr>
          <p:cNvPr id="2679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1265976" y="9641216"/>
            <a:ext cx="3306634" cy="101601"/>
          </a:xfrm>
          <a:prstGeom prst="rect">
            <a:avLst/>
          </a:prstGeom>
        </p:spPr>
      </p:pic>
      <p:pic>
        <p:nvPicPr>
          <p:cNvPr id="2681" name="pasted-image.tiff"/>
          <p:cNvPicPr>
            <a:picLocks noChangeAspect="1"/>
          </p:cNvPicPr>
          <p:nvPr/>
        </p:nvPicPr>
        <p:blipFill>
          <a:blip r:embed="rId9">
            <a:extLst/>
          </a:blip>
          <a:srcRect l="0" t="312" r="158" b="180"/>
          <a:stretch>
            <a:fillRect/>
          </a:stretch>
        </p:blipFill>
        <p:spPr>
          <a:xfrm flipH="1">
            <a:off x="12901576" y="8049330"/>
            <a:ext cx="1245002" cy="134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96" y="0"/>
                </a:moveTo>
                <a:cubicBezTo>
                  <a:pt x="12115" y="39"/>
                  <a:pt x="11419" y="92"/>
                  <a:pt x="11203" y="224"/>
                </a:cubicBezTo>
                <a:cubicBezTo>
                  <a:pt x="11075" y="301"/>
                  <a:pt x="10971" y="391"/>
                  <a:pt x="10893" y="479"/>
                </a:cubicBezTo>
                <a:cubicBezTo>
                  <a:pt x="10837" y="542"/>
                  <a:pt x="10811" y="598"/>
                  <a:pt x="10783" y="658"/>
                </a:cubicBezTo>
                <a:cubicBezTo>
                  <a:pt x="10771" y="692"/>
                  <a:pt x="10733" y="730"/>
                  <a:pt x="10734" y="760"/>
                </a:cubicBezTo>
                <a:cubicBezTo>
                  <a:pt x="10735" y="765"/>
                  <a:pt x="10741" y="769"/>
                  <a:pt x="10741" y="773"/>
                </a:cubicBezTo>
                <a:cubicBezTo>
                  <a:pt x="10757" y="921"/>
                  <a:pt x="10928" y="1031"/>
                  <a:pt x="11258" y="1048"/>
                </a:cubicBezTo>
                <a:cubicBezTo>
                  <a:pt x="11270" y="1049"/>
                  <a:pt x="11280" y="1048"/>
                  <a:pt x="11292" y="1048"/>
                </a:cubicBezTo>
                <a:cubicBezTo>
                  <a:pt x="11568" y="1062"/>
                  <a:pt x="11729" y="1060"/>
                  <a:pt x="11877" y="1054"/>
                </a:cubicBezTo>
                <a:cubicBezTo>
                  <a:pt x="12108" y="1038"/>
                  <a:pt x="12284" y="999"/>
                  <a:pt x="12428" y="952"/>
                </a:cubicBezTo>
                <a:cubicBezTo>
                  <a:pt x="12456" y="942"/>
                  <a:pt x="12480" y="945"/>
                  <a:pt x="12511" y="933"/>
                </a:cubicBezTo>
                <a:cubicBezTo>
                  <a:pt x="12631" y="887"/>
                  <a:pt x="12734" y="891"/>
                  <a:pt x="12835" y="959"/>
                </a:cubicBezTo>
                <a:cubicBezTo>
                  <a:pt x="12934" y="1025"/>
                  <a:pt x="13031" y="1152"/>
                  <a:pt x="13144" y="1355"/>
                </a:cubicBezTo>
                <a:cubicBezTo>
                  <a:pt x="13612" y="2193"/>
                  <a:pt x="13542" y="2796"/>
                  <a:pt x="12945" y="3048"/>
                </a:cubicBezTo>
                <a:cubicBezTo>
                  <a:pt x="12884" y="3074"/>
                  <a:pt x="12840" y="3095"/>
                  <a:pt x="12793" y="3119"/>
                </a:cubicBezTo>
                <a:cubicBezTo>
                  <a:pt x="12671" y="3223"/>
                  <a:pt x="12568" y="3325"/>
                  <a:pt x="12532" y="3444"/>
                </a:cubicBezTo>
                <a:cubicBezTo>
                  <a:pt x="12519" y="3485"/>
                  <a:pt x="12536" y="3564"/>
                  <a:pt x="12532" y="3611"/>
                </a:cubicBezTo>
                <a:cubicBezTo>
                  <a:pt x="12520" y="3741"/>
                  <a:pt x="12508" y="3864"/>
                  <a:pt x="12545" y="4084"/>
                </a:cubicBezTo>
                <a:cubicBezTo>
                  <a:pt x="12553" y="4142"/>
                  <a:pt x="12540" y="4177"/>
                  <a:pt x="12545" y="4231"/>
                </a:cubicBezTo>
                <a:cubicBezTo>
                  <a:pt x="12626" y="5056"/>
                  <a:pt x="12344" y="5363"/>
                  <a:pt x="11168" y="5502"/>
                </a:cubicBezTo>
                <a:cubicBezTo>
                  <a:pt x="11070" y="5514"/>
                  <a:pt x="10979" y="5541"/>
                  <a:pt x="10879" y="5541"/>
                </a:cubicBezTo>
                <a:cubicBezTo>
                  <a:pt x="10473" y="5541"/>
                  <a:pt x="9345" y="5635"/>
                  <a:pt x="8352" y="5745"/>
                </a:cubicBezTo>
                <a:cubicBezTo>
                  <a:pt x="6982" y="5901"/>
                  <a:pt x="6344" y="6125"/>
                  <a:pt x="6114" y="6499"/>
                </a:cubicBezTo>
                <a:cubicBezTo>
                  <a:pt x="5964" y="6795"/>
                  <a:pt x="5873" y="7459"/>
                  <a:pt x="5853" y="8142"/>
                </a:cubicBezTo>
                <a:cubicBezTo>
                  <a:pt x="5851" y="8771"/>
                  <a:pt x="5913" y="9430"/>
                  <a:pt x="6039" y="9861"/>
                </a:cubicBezTo>
                <a:cubicBezTo>
                  <a:pt x="6091" y="10040"/>
                  <a:pt x="6161" y="10595"/>
                  <a:pt x="6231" y="11337"/>
                </a:cubicBezTo>
                <a:cubicBezTo>
                  <a:pt x="6233" y="11350"/>
                  <a:pt x="6230" y="11349"/>
                  <a:pt x="6231" y="11362"/>
                </a:cubicBezTo>
                <a:cubicBezTo>
                  <a:pt x="6248" y="11557"/>
                  <a:pt x="6263" y="11756"/>
                  <a:pt x="6280" y="11976"/>
                </a:cubicBezTo>
                <a:cubicBezTo>
                  <a:pt x="6332" y="12598"/>
                  <a:pt x="6383" y="13238"/>
                  <a:pt x="6424" y="13951"/>
                </a:cubicBezTo>
                <a:cubicBezTo>
                  <a:pt x="6533" y="15841"/>
                  <a:pt x="6675" y="17603"/>
                  <a:pt x="6741" y="17868"/>
                </a:cubicBezTo>
                <a:cubicBezTo>
                  <a:pt x="6892" y="18478"/>
                  <a:pt x="6361" y="18795"/>
                  <a:pt x="5536" y="18584"/>
                </a:cubicBezTo>
                <a:cubicBezTo>
                  <a:pt x="5203" y="18498"/>
                  <a:pt x="5095" y="18381"/>
                  <a:pt x="5054" y="18187"/>
                </a:cubicBezTo>
                <a:cubicBezTo>
                  <a:pt x="5024" y="18103"/>
                  <a:pt x="5023" y="18012"/>
                  <a:pt x="5026" y="17900"/>
                </a:cubicBezTo>
                <a:cubicBezTo>
                  <a:pt x="5027" y="17886"/>
                  <a:pt x="5018" y="17882"/>
                  <a:pt x="5020" y="17868"/>
                </a:cubicBezTo>
                <a:cubicBezTo>
                  <a:pt x="5049" y="17530"/>
                  <a:pt x="4991" y="17369"/>
                  <a:pt x="4889" y="17344"/>
                </a:cubicBezTo>
                <a:cubicBezTo>
                  <a:pt x="4876" y="17344"/>
                  <a:pt x="4876" y="17321"/>
                  <a:pt x="4861" y="17325"/>
                </a:cubicBezTo>
                <a:cubicBezTo>
                  <a:pt x="4839" y="17327"/>
                  <a:pt x="4804" y="17362"/>
                  <a:pt x="4779" y="17376"/>
                </a:cubicBezTo>
                <a:cubicBezTo>
                  <a:pt x="4731" y="17401"/>
                  <a:pt x="4687" y="17433"/>
                  <a:pt x="4634" y="17484"/>
                </a:cubicBezTo>
                <a:cubicBezTo>
                  <a:pt x="4552" y="17577"/>
                  <a:pt x="4462" y="17701"/>
                  <a:pt x="4365" y="17874"/>
                </a:cubicBezTo>
                <a:lnTo>
                  <a:pt x="4042" y="18449"/>
                </a:lnTo>
                <a:lnTo>
                  <a:pt x="3518" y="17849"/>
                </a:lnTo>
                <a:cubicBezTo>
                  <a:pt x="3314" y="17616"/>
                  <a:pt x="3181" y="17500"/>
                  <a:pt x="3057" y="17433"/>
                </a:cubicBezTo>
                <a:cubicBezTo>
                  <a:pt x="2950" y="17387"/>
                  <a:pt x="2848" y="17364"/>
                  <a:pt x="2754" y="17401"/>
                </a:cubicBezTo>
                <a:cubicBezTo>
                  <a:pt x="2746" y="17405"/>
                  <a:pt x="2723" y="17405"/>
                  <a:pt x="2713" y="17408"/>
                </a:cubicBezTo>
                <a:cubicBezTo>
                  <a:pt x="2676" y="17421"/>
                  <a:pt x="2644" y="17425"/>
                  <a:pt x="2603" y="17446"/>
                </a:cubicBezTo>
                <a:cubicBezTo>
                  <a:pt x="2387" y="17553"/>
                  <a:pt x="1994" y="17600"/>
                  <a:pt x="1735" y="17548"/>
                </a:cubicBezTo>
                <a:cubicBezTo>
                  <a:pt x="1604" y="17522"/>
                  <a:pt x="1602" y="17537"/>
                  <a:pt x="1549" y="17536"/>
                </a:cubicBezTo>
                <a:cubicBezTo>
                  <a:pt x="1517" y="17549"/>
                  <a:pt x="1497" y="17569"/>
                  <a:pt x="1487" y="17593"/>
                </a:cubicBezTo>
                <a:cubicBezTo>
                  <a:pt x="1535" y="17651"/>
                  <a:pt x="1608" y="17723"/>
                  <a:pt x="1832" y="17900"/>
                </a:cubicBezTo>
                <a:lnTo>
                  <a:pt x="2396" y="18347"/>
                </a:lnTo>
                <a:lnTo>
                  <a:pt x="1976" y="18590"/>
                </a:lnTo>
                <a:cubicBezTo>
                  <a:pt x="1746" y="18723"/>
                  <a:pt x="1556" y="18951"/>
                  <a:pt x="1556" y="19095"/>
                </a:cubicBezTo>
                <a:cubicBezTo>
                  <a:pt x="1556" y="19201"/>
                  <a:pt x="1345" y="19516"/>
                  <a:pt x="1074" y="19855"/>
                </a:cubicBezTo>
                <a:cubicBezTo>
                  <a:pt x="993" y="19976"/>
                  <a:pt x="908" y="20079"/>
                  <a:pt x="806" y="20188"/>
                </a:cubicBezTo>
                <a:cubicBezTo>
                  <a:pt x="797" y="20198"/>
                  <a:pt x="787" y="20203"/>
                  <a:pt x="778" y="20213"/>
                </a:cubicBezTo>
                <a:cubicBezTo>
                  <a:pt x="349" y="20685"/>
                  <a:pt x="0" y="21201"/>
                  <a:pt x="0" y="21357"/>
                </a:cubicBezTo>
                <a:cubicBezTo>
                  <a:pt x="0" y="21499"/>
                  <a:pt x="820" y="21564"/>
                  <a:pt x="2802" y="21600"/>
                </a:cubicBezTo>
                <a:cubicBezTo>
                  <a:pt x="3535" y="21566"/>
                  <a:pt x="3903" y="21479"/>
                  <a:pt x="4303" y="21108"/>
                </a:cubicBezTo>
                <a:cubicBezTo>
                  <a:pt x="4825" y="20624"/>
                  <a:pt x="4973" y="20580"/>
                  <a:pt x="5825" y="20673"/>
                </a:cubicBezTo>
                <a:cubicBezTo>
                  <a:pt x="6037" y="20697"/>
                  <a:pt x="6221" y="20705"/>
                  <a:pt x="6410" y="20699"/>
                </a:cubicBezTo>
                <a:cubicBezTo>
                  <a:pt x="6429" y="20698"/>
                  <a:pt x="6447" y="20700"/>
                  <a:pt x="6465" y="20699"/>
                </a:cubicBezTo>
                <a:cubicBezTo>
                  <a:pt x="6576" y="20693"/>
                  <a:pt x="6697" y="20666"/>
                  <a:pt x="6810" y="20648"/>
                </a:cubicBezTo>
                <a:cubicBezTo>
                  <a:pt x="6916" y="20629"/>
                  <a:pt x="7017" y="20621"/>
                  <a:pt x="7133" y="20590"/>
                </a:cubicBezTo>
                <a:cubicBezTo>
                  <a:pt x="7570" y="20473"/>
                  <a:pt x="8090" y="20259"/>
                  <a:pt x="8813" y="19919"/>
                </a:cubicBezTo>
                <a:cubicBezTo>
                  <a:pt x="9128" y="19772"/>
                  <a:pt x="9394" y="19742"/>
                  <a:pt x="9461" y="19843"/>
                </a:cubicBezTo>
                <a:cubicBezTo>
                  <a:pt x="9518" y="19929"/>
                  <a:pt x="9639" y="19992"/>
                  <a:pt x="9736" y="20002"/>
                </a:cubicBezTo>
                <a:cubicBezTo>
                  <a:pt x="9748" y="20001"/>
                  <a:pt x="9759" y="20006"/>
                  <a:pt x="9770" y="20002"/>
                </a:cubicBezTo>
                <a:cubicBezTo>
                  <a:pt x="9848" y="19975"/>
                  <a:pt x="9901" y="19884"/>
                  <a:pt x="9922" y="19760"/>
                </a:cubicBezTo>
                <a:cubicBezTo>
                  <a:pt x="9924" y="19724"/>
                  <a:pt x="9940" y="19697"/>
                  <a:pt x="9936" y="19657"/>
                </a:cubicBezTo>
                <a:cubicBezTo>
                  <a:pt x="9926" y="19561"/>
                  <a:pt x="9891" y="19458"/>
                  <a:pt x="9846" y="19363"/>
                </a:cubicBezTo>
                <a:cubicBezTo>
                  <a:pt x="9790" y="19259"/>
                  <a:pt x="9711" y="19161"/>
                  <a:pt x="9626" y="19095"/>
                </a:cubicBezTo>
                <a:cubicBezTo>
                  <a:pt x="9452" y="18961"/>
                  <a:pt x="9425" y="18883"/>
                  <a:pt x="9474" y="18801"/>
                </a:cubicBezTo>
                <a:cubicBezTo>
                  <a:pt x="9455" y="18732"/>
                  <a:pt x="9437" y="18663"/>
                  <a:pt x="9447" y="18603"/>
                </a:cubicBezTo>
                <a:cubicBezTo>
                  <a:pt x="9488" y="18360"/>
                  <a:pt x="9666" y="18303"/>
                  <a:pt x="10287" y="18347"/>
                </a:cubicBezTo>
                <a:cubicBezTo>
                  <a:pt x="10463" y="18360"/>
                  <a:pt x="10622" y="18354"/>
                  <a:pt x="10769" y="18341"/>
                </a:cubicBezTo>
                <a:cubicBezTo>
                  <a:pt x="10834" y="18333"/>
                  <a:pt x="10887" y="18320"/>
                  <a:pt x="10948" y="18309"/>
                </a:cubicBezTo>
                <a:cubicBezTo>
                  <a:pt x="11061" y="18286"/>
                  <a:pt x="11170" y="18265"/>
                  <a:pt x="11196" y="18226"/>
                </a:cubicBezTo>
                <a:cubicBezTo>
                  <a:pt x="11280" y="18100"/>
                  <a:pt x="10938" y="17690"/>
                  <a:pt x="10638" y="17440"/>
                </a:cubicBezTo>
                <a:cubicBezTo>
                  <a:pt x="10571" y="17394"/>
                  <a:pt x="10498" y="17332"/>
                  <a:pt x="10438" y="17299"/>
                </a:cubicBezTo>
                <a:cubicBezTo>
                  <a:pt x="10360" y="17259"/>
                  <a:pt x="10286" y="17223"/>
                  <a:pt x="10252" y="17254"/>
                </a:cubicBezTo>
                <a:cubicBezTo>
                  <a:pt x="10205" y="17298"/>
                  <a:pt x="10079" y="17257"/>
                  <a:pt x="9956" y="17184"/>
                </a:cubicBezTo>
                <a:cubicBezTo>
                  <a:pt x="9930" y="17168"/>
                  <a:pt x="9907" y="17166"/>
                  <a:pt x="9881" y="17146"/>
                </a:cubicBezTo>
                <a:cubicBezTo>
                  <a:pt x="9734" y="17033"/>
                  <a:pt x="9556" y="16993"/>
                  <a:pt x="9488" y="17056"/>
                </a:cubicBezTo>
                <a:cubicBezTo>
                  <a:pt x="9420" y="17119"/>
                  <a:pt x="9308" y="17034"/>
                  <a:pt x="9240" y="16871"/>
                </a:cubicBezTo>
                <a:cubicBezTo>
                  <a:pt x="9199" y="16772"/>
                  <a:pt x="9150" y="16708"/>
                  <a:pt x="9103" y="16660"/>
                </a:cubicBezTo>
                <a:cubicBezTo>
                  <a:pt x="9082" y="16648"/>
                  <a:pt x="9059" y="16629"/>
                  <a:pt x="9041" y="16622"/>
                </a:cubicBezTo>
                <a:cubicBezTo>
                  <a:pt x="9036" y="16620"/>
                  <a:pt x="9031" y="16617"/>
                  <a:pt x="9027" y="16615"/>
                </a:cubicBezTo>
                <a:cubicBezTo>
                  <a:pt x="8980" y="16598"/>
                  <a:pt x="8943" y="16602"/>
                  <a:pt x="8910" y="16615"/>
                </a:cubicBezTo>
                <a:cubicBezTo>
                  <a:pt x="8894" y="16625"/>
                  <a:pt x="8882" y="16644"/>
                  <a:pt x="8868" y="16660"/>
                </a:cubicBezTo>
                <a:cubicBezTo>
                  <a:pt x="8834" y="16693"/>
                  <a:pt x="8810" y="16798"/>
                  <a:pt x="8786" y="16877"/>
                </a:cubicBezTo>
                <a:cubicBezTo>
                  <a:pt x="8780" y="16917"/>
                  <a:pt x="8772" y="16944"/>
                  <a:pt x="8772" y="16992"/>
                </a:cubicBezTo>
                <a:cubicBezTo>
                  <a:pt x="8772" y="17367"/>
                  <a:pt x="8642" y="17581"/>
                  <a:pt x="8442" y="17651"/>
                </a:cubicBezTo>
                <a:cubicBezTo>
                  <a:pt x="8387" y="17686"/>
                  <a:pt x="8323" y="17686"/>
                  <a:pt x="8256" y="17676"/>
                </a:cubicBezTo>
                <a:cubicBezTo>
                  <a:pt x="8243" y="17675"/>
                  <a:pt x="8235" y="17678"/>
                  <a:pt x="8221" y="17676"/>
                </a:cubicBezTo>
                <a:cubicBezTo>
                  <a:pt x="8188" y="17667"/>
                  <a:pt x="8154" y="17657"/>
                  <a:pt x="8118" y="17638"/>
                </a:cubicBezTo>
                <a:cubicBezTo>
                  <a:pt x="8037" y="17613"/>
                  <a:pt x="7963" y="17592"/>
                  <a:pt x="7870" y="17536"/>
                </a:cubicBezTo>
                <a:lnTo>
                  <a:pt x="7409" y="17261"/>
                </a:lnTo>
                <a:lnTo>
                  <a:pt x="7409" y="12660"/>
                </a:lnTo>
                <a:lnTo>
                  <a:pt x="7409" y="8058"/>
                </a:lnTo>
                <a:lnTo>
                  <a:pt x="7416" y="8052"/>
                </a:lnTo>
                <a:lnTo>
                  <a:pt x="7891" y="7618"/>
                </a:lnTo>
                <a:cubicBezTo>
                  <a:pt x="8322" y="7217"/>
                  <a:pt x="8526" y="7168"/>
                  <a:pt x="9984" y="7170"/>
                </a:cubicBezTo>
                <a:cubicBezTo>
                  <a:pt x="10429" y="7171"/>
                  <a:pt x="10933" y="7199"/>
                  <a:pt x="11395" y="7247"/>
                </a:cubicBezTo>
                <a:cubicBezTo>
                  <a:pt x="11526" y="7261"/>
                  <a:pt x="11612" y="7286"/>
                  <a:pt x="11733" y="7304"/>
                </a:cubicBezTo>
                <a:cubicBezTo>
                  <a:pt x="12032" y="7345"/>
                  <a:pt x="12351" y="7381"/>
                  <a:pt x="12532" y="7432"/>
                </a:cubicBezTo>
                <a:cubicBezTo>
                  <a:pt x="13293" y="7647"/>
                  <a:pt x="13653" y="7657"/>
                  <a:pt x="14480" y="7483"/>
                </a:cubicBezTo>
                <a:cubicBezTo>
                  <a:pt x="14596" y="7459"/>
                  <a:pt x="14857" y="7442"/>
                  <a:pt x="15038" y="7419"/>
                </a:cubicBezTo>
                <a:cubicBezTo>
                  <a:pt x="15926" y="7244"/>
                  <a:pt x="16938" y="7167"/>
                  <a:pt x="18026" y="7202"/>
                </a:cubicBezTo>
                <a:lnTo>
                  <a:pt x="19782" y="7260"/>
                </a:lnTo>
                <a:lnTo>
                  <a:pt x="19878" y="7809"/>
                </a:lnTo>
                <a:cubicBezTo>
                  <a:pt x="19906" y="7962"/>
                  <a:pt x="19995" y="8146"/>
                  <a:pt x="20112" y="8352"/>
                </a:cubicBezTo>
                <a:cubicBezTo>
                  <a:pt x="20464" y="8972"/>
                  <a:pt x="21110" y="9701"/>
                  <a:pt x="21393" y="9701"/>
                </a:cubicBezTo>
                <a:cubicBezTo>
                  <a:pt x="21507" y="9701"/>
                  <a:pt x="21566" y="9016"/>
                  <a:pt x="21600" y="7873"/>
                </a:cubicBezTo>
                <a:cubicBezTo>
                  <a:pt x="21600" y="7863"/>
                  <a:pt x="21599" y="7845"/>
                  <a:pt x="21600" y="7835"/>
                </a:cubicBezTo>
                <a:cubicBezTo>
                  <a:pt x="21599" y="7807"/>
                  <a:pt x="21600" y="7792"/>
                  <a:pt x="21600" y="7764"/>
                </a:cubicBezTo>
                <a:cubicBezTo>
                  <a:pt x="21592" y="6740"/>
                  <a:pt x="21579" y="6080"/>
                  <a:pt x="21572" y="5068"/>
                </a:cubicBezTo>
                <a:cubicBezTo>
                  <a:pt x="21551" y="4064"/>
                  <a:pt x="21530" y="3032"/>
                  <a:pt x="21503" y="3023"/>
                </a:cubicBezTo>
                <a:cubicBezTo>
                  <a:pt x="21481" y="3025"/>
                  <a:pt x="21457" y="3044"/>
                  <a:pt x="21434" y="3048"/>
                </a:cubicBezTo>
                <a:cubicBezTo>
                  <a:pt x="21283" y="3091"/>
                  <a:pt x="21053" y="3297"/>
                  <a:pt x="20801" y="3579"/>
                </a:cubicBezTo>
                <a:cubicBezTo>
                  <a:pt x="20757" y="3676"/>
                  <a:pt x="20670" y="3779"/>
                  <a:pt x="20539" y="3885"/>
                </a:cubicBezTo>
                <a:cubicBezTo>
                  <a:pt x="20225" y="4289"/>
                  <a:pt x="19940" y="4735"/>
                  <a:pt x="19892" y="4997"/>
                </a:cubicBezTo>
                <a:lnTo>
                  <a:pt x="19789" y="5560"/>
                </a:lnTo>
                <a:lnTo>
                  <a:pt x="19782" y="5630"/>
                </a:lnTo>
                <a:lnTo>
                  <a:pt x="19775" y="5630"/>
                </a:lnTo>
                <a:lnTo>
                  <a:pt x="17861" y="5681"/>
                </a:lnTo>
                <a:cubicBezTo>
                  <a:pt x="16099" y="5729"/>
                  <a:pt x="15367" y="5633"/>
                  <a:pt x="15141" y="5151"/>
                </a:cubicBezTo>
                <a:cubicBezTo>
                  <a:pt x="15091" y="5083"/>
                  <a:pt x="15060" y="4985"/>
                  <a:pt x="15086" y="4921"/>
                </a:cubicBezTo>
                <a:cubicBezTo>
                  <a:pt x="15056" y="4740"/>
                  <a:pt x="15048" y="4550"/>
                  <a:pt x="15086" y="4282"/>
                </a:cubicBezTo>
                <a:cubicBezTo>
                  <a:pt x="15140" y="3903"/>
                  <a:pt x="15157" y="3691"/>
                  <a:pt x="15114" y="3534"/>
                </a:cubicBezTo>
                <a:cubicBezTo>
                  <a:pt x="15098" y="3506"/>
                  <a:pt x="15092" y="3479"/>
                  <a:pt x="15072" y="3451"/>
                </a:cubicBezTo>
                <a:cubicBezTo>
                  <a:pt x="15064" y="3433"/>
                  <a:pt x="15055" y="3422"/>
                  <a:pt x="15045" y="3406"/>
                </a:cubicBezTo>
                <a:cubicBezTo>
                  <a:pt x="14959" y="3300"/>
                  <a:pt x="14846" y="3189"/>
                  <a:pt x="14721" y="3112"/>
                </a:cubicBezTo>
                <a:cubicBezTo>
                  <a:pt x="14720" y="3111"/>
                  <a:pt x="14715" y="3113"/>
                  <a:pt x="14714" y="3112"/>
                </a:cubicBezTo>
                <a:cubicBezTo>
                  <a:pt x="14572" y="3026"/>
                  <a:pt x="14458" y="2909"/>
                  <a:pt x="14377" y="2767"/>
                </a:cubicBezTo>
                <a:cubicBezTo>
                  <a:pt x="14132" y="2341"/>
                  <a:pt x="14171" y="1717"/>
                  <a:pt x="14521" y="1253"/>
                </a:cubicBezTo>
                <a:cubicBezTo>
                  <a:pt x="14661" y="1067"/>
                  <a:pt x="14773" y="989"/>
                  <a:pt x="14928" y="971"/>
                </a:cubicBezTo>
                <a:cubicBezTo>
                  <a:pt x="15058" y="946"/>
                  <a:pt x="15209" y="957"/>
                  <a:pt x="15444" y="1003"/>
                </a:cubicBezTo>
                <a:cubicBezTo>
                  <a:pt x="16131" y="1140"/>
                  <a:pt x="16579" y="1070"/>
                  <a:pt x="16704" y="856"/>
                </a:cubicBezTo>
                <a:cubicBezTo>
                  <a:pt x="16721" y="813"/>
                  <a:pt x="16749" y="775"/>
                  <a:pt x="16752" y="722"/>
                </a:cubicBezTo>
                <a:cubicBezTo>
                  <a:pt x="16721" y="415"/>
                  <a:pt x="16122" y="253"/>
                  <a:pt x="15506" y="396"/>
                </a:cubicBezTo>
                <a:cubicBezTo>
                  <a:pt x="15183" y="471"/>
                  <a:pt x="14835" y="410"/>
                  <a:pt x="14528" y="224"/>
                </a:cubicBezTo>
                <a:cubicBezTo>
                  <a:pt x="14336" y="107"/>
                  <a:pt x="13970" y="43"/>
                  <a:pt x="13096" y="0"/>
                </a:cubicBezTo>
                <a:close/>
                <a:moveTo>
                  <a:pt x="12056" y="18200"/>
                </a:moveTo>
                <a:cubicBezTo>
                  <a:pt x="12003" y="18200"/>
                  <a:pt x="11966" y="18219"/>
                  <a:pt x="11953" y="18251"/>
                </a:cubicBezTo>
                <a:cubicBezTo>
                  <a:pt x="11940" y="18284"/>
                  <a:pt x="11954" y="18336"/>
                  <a:pt x="11988" y="18386"/>
                </a:cubicBezTo>
                <a:cubicBezTo>
                  <a:pt x="12054" y="18485"/>
                  <a:pt x="12197" y="18564"/>
                  <a:pt x="12304" y="18564"/>
                </a:cubicBezTo>
                <a:cubicBezTo>
                  <a:pt x="12412" y="18564"/>
                  <a:pt x="12439" y="18485"/>
                  <a:pt x="12373" y="18386"/>
                </a:cubicBezTo>
                <a:cubicBezTo>
                  <a:pt x="12307" y="18286"/>
                  <a:pt x="12164" y="18200"/>
                  <a:pt x="12056" y="1820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682" name="Shape 2682"/>
          <p:cNvSpPr/>
          <p:nvPr/>
        </p:nvSpPr>
        <p:spPr>
          <a:xfrm rot="16197638">
            <a:off x="22213253" y="6131088"/>
            <a:ext cx="1267835" cy="397698"/>
          </a:xfrm>
          <a:prstGeom prst="leftRightArrow">
            <a:avLst>
              <a:gd name="adj1" fmla="val 36311"/>
              <a:gd name="adj2" fmla="val 104646"/>
            </a:avLst>
          </a:prstGeom>
          <a:solidFill>
            <a:srgbClr val="FFFFFF"/>
          </a:solidFill>
          <a:ln w="63500">
            <a:solidFill>
              <a:srgbClr val="FF4C00"/>
            </a:solidFill>
            <a:miter lim="400000"/>
          </a:ln>
        </p:spPr>
        <p:txBody>
          <a:bodyPr lIns="53578" tIns="53578" rIns="53578" bIns="53578" anchor="ctr"/>
          <a:lstStyle/>
          <a:p>
            <a:pPr defTabSz="428625">
              <a:tabLst>
                <a:tab pos="1498600" algn="l"/>
              </a:tabLst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83" name="Shape 2683"/>
          <p:cNvSpPr/>
          <p:nvPr/>
        </p:nvSpPr>
        <p:spPr>
          <a:xfrm>
            <a:off x="121980" y="130090"/>
            <a:ext cx="18070019" cy="1585913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84" name="Shape 2684"/>
          <p:cNvSpPr/>
          <p:nvPr/>
        </p:nvSpPr>
        <p:spPr>
          <a:xfrm>
            <a:off x="430132" y="400200"/>
            <a:ext cx="1026069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Arquitetura Q-Ware Enterprise Core</a:t>
            </a:r>
          </a:p>
        </p:txBody>
      </p:sp>
      <p:sp>
        <p:nvSpPr>
          <p:cNvPr id="2685" name="Shape 2685"/>
          <p:cNvSpPr/>
          <p:nvPr/>
        </p:nvSpPr>
        <p:spPr>
          <a:xfrm>
            <a:off x="19831278" y="8413298"/>
            <a:ext cx="884810" cy="8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428625">
              <a:tabLst>
                <a:tab pos="1498600" algn="l"/>
              </a:tabLst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Filebeat</a:t>
            </a:r>
          </a:p>
          <a:p>
            <a:pPr defTabSz="428625">
              <a:tabLst>
                <a:tab pos="1498600" algn="l"/>
              </a:tabLst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Log</a:t>
            </a:r>
          </a:p>
          <a:p>
            <a:pPr defTabSz="428625">
              <a:tabLst>
                <a:tab pos="1498600" algn="l"/>
              </a:tabLst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Drain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Shape 2697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6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700" name="Shape 2700"/>
          <p:cNvSpPr/>
          <p:nvPr/>
        </p:nvSpPr>
        <p:spPr>
          <a:xfrm>
            <a:off x="430132" y="400200"/>
            <a:ext cx="1629722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Quem não está usando o Q-Ware faz integração assim…</a:t>
            </a:r>
          </a:p>
        </p:txBody>
      </p:sp>
      <p:pic>
        <p:nvPicPr>
          <p:cNvPr id="270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76569" y="2254250"/>
            <a:ext cx="3937001" cy="207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2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77500" y="2224881"/>
            <a:ext cx="3429000" cy="237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3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70430" y="214233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4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44277" y="5689600"/>
            <a:ext cx="3479801" cy="233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5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9542" y="2146300"/>
            <a:ext cx="3556001" cy="228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6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547350" y="5412978"/>
            <a:ext cx="3289300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7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41292" y="5695950"/>
            <a:ext cx="3492501" cy="232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8" name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788767" y="2327275"/>
            <a:ext cx="3289301" cy="246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9" name="pasted-image.tif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364030" y="5253235"/>
            <a:ext cx="33528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0" name="pasted-image.tif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51214" y="8955484"/>
            <a:ext cx="6952124" cy="3880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1" name="pasted-image.tif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544610" y="8651991"/>
            <a:ext cx="3556001" cy="2472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2" name="pasted-image.tif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903626" y="9174757"/>
            <a:ext cx="5940697" cy="305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3" name="pasted-image.tif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8186268" y="5267721"/>
            <a:ext cx="48514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4" name="pasted-image.tiff"/>
          <p:cNvPicPr>
            <a:picLocks noChangeAspect="1"/>
          </p:cNvPicPr>
          <p:nvPr/>
        </p:nvPicPr>
        <p:blipFill>
          <a:blip r:embed="rId17">
            <a:extLst/>
          </a:blip>
          <a:srcRect l="18778" t="0" r="18781" b="2"/>
          <a:stretch>
            <a:fillRect/>
          </a:stretch>
        </p:blipFill>
        <p:spPr>
          <a:xfrm>
            <a:off x="19707368" y="8651991"/>
            <a:ext cx="4320382" cy="3678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1"/>
                </a:lnTo>
                <a:lnTo>
                  <a:pt x="0" y="21600"/>
                </a:lnTo>
                <a:lnTo>
                  <a:pt x="7552" y="21600"/>
                </a:lnTo>
                <a:lnTo>
                  <a:pt x="21600" y="21600"/>
                </a:lnTo>
                <a:lnTo>
                  <a:pt x="21600" y="12418"/>
                </a:lnTo>
                <a:cubicBezTo>
                  <a:pt x="21600" y="4126"/>
                  <a:pt x="21596" y="3240"/>
                  <a:pt x="21542" y="3293"/>
                </a:cubicBezTo>
                <a:cubicBezTo>
                  <a:pt x="21492" y="3342"/>
                  <a:pt x="21463" y="3326"/>
                  <a:pt x="21358" y="3176"/>
                </a:cubicBezTo>
                <a:cubicBezTo>
                  <a:pt x="21153" y="2883"/>
                  <a:pt x="21106" y="2841"/>
                  <a:pt x="20979" y="2841"/>
                </a:cubicBezTo>
                <a:cubicBezTo>
                  <a:pt x="20754" y="2841"/>
                  <a:pt x="20716" y="2748"/>
                  <a:pt x="20741" y="2281"/>
                </a:cubicBezTo>
                <a:cubicBezTo>
                  <a:pt x="20770" y="1734"/>
                  <a:pt x="20769" y="1734"/>
                  <a:pt x="20906" y="1853"/>
                </a:cubicBezTo>
                <a:cubicBezTo>
                  <a:pt x="20991" y="1927"/>
                  <a:pt x="21049" y="1944"/>
                  <a:pt x="21148" y="1923"/>
                </a:cubicBezTo>
                <a:cubicBezTo>
                  <a:pt x="21315" y="1886"/>
                  <a:pt x="21447" y="1775"/>
                  <a:pt x="21447" y="1673"/>
                </a:cubicBezTo>
                <a:cubicBezTo>
                  <a:pt x="21447" y="1629"/>
                  <a:pt x="21482" y="1555"/>
                  <a:pt x="21525" y="1510"/>
                </a:cubicBezTo>
                <a:cubicBezTo>
                  <a:pt x="21595" y="1435"/>
                  <a:pt x="21600" y="1370"/>
                  <a:pt x="21600" y="713"/>
                </a:cubicBezTo>
                <a:lnTo>
                  <a:pt x="21600" y="0"/>
                </a:lnTo>
                <a:lnTo>
                  <a:pt x="14048" y="0"/>
                </a:lnTo>
                <a:lnTo>
                  <a:pt x="7552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8"/>
          <p:cNvGrpSpPr/>
          <p:nvPr/>
        </p:nvGrpSpPr>
        <p:grpSpPr>
          <a:xfrm>
            <a:off x="-54431" y="-10726"/>
            <a:ext cx="24492863" cy="13373855"/>
            <a:chOff x="0" y="0"/>
            <a:chExt cx="24492861" cy="13373854"/>
          </a:xfrm>
        </p:grpSpPr>
        <p:sp>
          <p:nvSpPr>
            <p:cNvPr id="182" name="Shape 182"/>
            <p:cNvSpPr/>
            <p:nvPr/>
          </p:nvSpPr>
          <p:spPr>
            <a:xfrm>
              <a:off x="0" y="0"/>
              <a:ext cx="24492862" cy="1726729"/>
            </a:xfrm>
            <a:prstGeom prst="rect">
              <a:avLst/>
            </a:prstGeom>
            <a:solidFill>
              <a:srgbClr val="DCDEE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8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406999" y="470327"/>
              <a:ext cx="2161699" cy="786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191057" y="420086"/>
              <a:ext cx="1920867" cy="8865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Shape 185"/>
            <p:cNvSpPr/>
            <p:nvPr/>
          </p:nvSpPr>
          <p:spPr>
            <a:xfrm>
              <a:off x="484562" y="410926"/>
              <a:ext cx="9686157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Desafio da Integração corporativa</a:t>
              </a:r>
            </a:p>
          </p:txBody>
        </p:sp>
        <p:pic>
          <p:nvPicPr>
            <p:cNvPr id="186" name="image36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11" t="102" r="169" b="439"/>
            <a:stretch>
              <a:fillRect/>
            </a:stretch>
          </p:blipFill>
          <p:spPr>
            <a:xfrm>
              <a:off x="11783821" y="6069765"/>
              <a:ext cx="3817938" cy="282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fill="norm" stroke="1" extrusionOk="0">
                  <a:moveTo>
                    <a:pt x="10849" y="0"/>
                  </a:moveTo>
                  <a:cubicBezTo>
                    <a:pt x="10539" y="4"/>
                    <a:pt x="9971" y="10"/>
                    <a:pt x="9969" y="15"/>
                  </a:cubicBezTo>
                  <a:cubicBezTo>
                    <a:pt x="9960" y="35"/>
                    <a:pt x="9761" y="61"/>
                    <a:pt x="9525" y="76"/>
                  </a:cubicBezTo>
                  <a:cubicBezTo>
                    <a:pt x="9289" y="91"/>
                    <a:pt x="8847" y="144"/>
                    <a:pt x="8539" y="191"/>
                  </a:cubicBezTo>
                  <a:cubicBezTo>
                    <a:pt x="5534" y="649"/>
                    <a:pt x="2740" y="1950"/>
                    <a:pt x="126" y="4118"/>
                  </a:cubicBezTo>
                  <a:lnTo>
                    <a:pt x="0" y="4221"/>
                  </a:lnTo>
                  <a:lnTo>
                    <a:pt x="153" y="4482"/>
                  </a:lnTo>
                  <a:cubicBezTo>
                    <a:pt x="326" y="4776"/>
                    <a:pt x="1709" y="6998"/>
                    <a:pt x="2050" y="7528"/>
                  </a:cubicBezTo>
                  <a:lnTo>
                    <a:pt x="2221" y="7789"/>
                  </a:lnTo>
                  <a:lnTo>
                    <a:pt x="2349" y="7692"/>
                  </a:lnTo>
                  <a:cubicBezTo>
                    <a:pt x="6244" y="4638"/>
                    <a:pt x="10664" y="3791"/>
                    <a:pt x="14952" y="5277"/>
                  </a:cubicBezTo>
                  <a:cubicBezTo>
                    <a:pt x="16370" y="5769"/>
                    <a:pt x="17964" y="6657"/>
                    <a:pt x="19247" y="7677"/>
                  </a:cubicBezTo>
                  <a:lnTo>
                    <a:pt x="19391" y="7789"/>
                  </a:lnTo>
                  <a:lnTo>
                    <a:pt x="20322" y="6287"/>
                  </a:lnTo>
                  <a:cubicBezTo>
                    <a:pt x="20833" y="5461"/>
                    <a:pt x="21324" y="4659"/>
                    <a:pt x="21414" y="4503"/>
                  </a:cubicBezTo>
                  <a:cubicBezTo>
                    <a:pt x="21498" y="4357"/>
                    <a:pt x="21577" y="4255"/>
                    <a:pt x="21600" y="4251"/>
                  </a:cubicBezTo>
                  <a:cubicBezTo>
                    <a:pt x="21599" y="4245"/>
                    <a:pt x="21598" y="4190"/>
                    <a:pt x="21596" y="4190"/>
                  </a:cubicBezTo>
                  <a:cubicBezTo>
                    <a:pt x="21574" y="4190"/>
                    <a:pt x="21380" y="4051"/>
                    <a:pt x="21167" y="3878"/>
                  </a:cubicBezTo>
                  <a:cubicBezTo>
                    <a:pt x="19042" y="2147"/>
                    <a:pt x="16606" y="933"/>
                    <a:pt x="14132" y="379"/>
                  </a:cubicBezTo>
                  <a:cubicBezTo>
                    <a:pt x="13366" y="208"/>
                    <a:pt x="12367" y="61"/>
                    <a:pt x="11981" y="61"/>
                  </a:cubicBezTo>
                  <a:cubicBezTo>
                    <a:pt x="11875" y="61"/>
                    <a:pt x="11778" y="44"/>
                    <a:pt x="11768" y="21"/>
                  </a:cubicBezTo>
                  <a:cubicBezTo>
                    <a:pt x="11764" y="12"/>
                    <a:pt x="11224" y="6"/>
                    <a:pt x="10849" y="0"/>
                  </a:cubicBezTo>
                  <a:close/>
                  <a:moveTo>
                    <a:pt x="10315" y="6160"/>
                  </a:moveTo>
                  <a:cubicBezTo>
                    <a:pt x="10074" y="6164"/>
                    <a:pt x="9863" y="6174"/>
                    <a:pt x="9716" y="6190"/>
                  </a:cubicBezTo>
                  <a:cubicBezTo>
                    <a:pt x="7971" y="6374"/>
                    <a:pt x="6489" y="6841"/>
                    <a:pt x="4899" y="7707"/>
                  </a:cubicBezTo>
                  <a:cubicBezTo>
                    <a:pt x="4484" y="7933"/>
                    <a:pt x="3450" y="8600"/>
                    <a:pt x="3139" y="8845"/>
                  </a:cubicBezTo>
                  <a:lnTo>
                    <a:pt x="2959" y="8991"/>
                  </a:lnTo>
                  <a:lnTo>
                    <a:pt x="3900" y="10505"/>
                  </a:lnTo>
                  <a:cubicBezTo>
                    <a:pt x="4584" y="11608"/>
                    <a:pt x="4854" y="12011"/>
                    <a:pt x="4888" y="11991"/>
                  </a:cubicBezTo>
                  <a:cubicBezTo>
                    <a:pt x="4913" y="11976"/>
                    <a:pt x="5109" y="11845"/>
                    <a:pt x="5328" y="11703"/>
                  </a:cubicBezTo>
                  <a:cubicBezTo>
                    <a:pt x="6561" y="10897"/>
                    <a:pt x="7859" y="10387"/>
                    <a:pt x="9363" y="10113"/>
                  </a:cubicBezTo>
                  <a:cubicBezTo>
                    <a:pt x="9966" y="10003"/>
                    <a:pt x="11643" y="10003"/>
                    <a:pt x="12266" y="10113"/>
                  </a:cubicBezTo>
                  <a:cubicBezTo>
                    <a:pt x="13774" y="10380"/>
                    <a:pt x="15058" y="10890"/>
                    <a:pt x="16359" y="11749"/>
                  </a:cubicBezTo>
                  <a:lnTo>
                    <a:pt x="16764" y="12022"/>
                  </a:lnTo>
                  <a:lnTo>
                    <a:pt x="17547" y="10754"/>
                  </a:lnTo>
                  <a:cubicBezTo>
                    <a:pt x="17979" y="10057"/>
                    <a:pt x="18406" y="9376"/>
                    <a:pt x="18492" y="9236"/>
                  </a:cubicBezTo>
                  <a:lnTo>
                    <a:pt x="18650" y="8981"/>
                  </a:lnTo>
                  <a:lnTo>
                    <a:pt x="18302" y="8724"/>
                  </a:lnTo>
                  <a:cubicBezTo>
                    <a:pt x="16476" y="7378"/>
                    <a:pt x="14574" y="6572"/>
                    <a:pt x="12475" y="6251"/>
                  </a:cubicBezTo>
                  <a:cubicBezTo>
                    <a:pt x="12041" y="6185"/>
                    <a:pt x="11039" y="6148"/>
                    <a:pt x="10315" y="6160"/>
                  </a:cubicBezTo>
                  <a:close/>
                  <a:moveTo>
                    <a:pt x="10822" y="11594"/>
                  </a:moveTo>
                  <a:cubicBezTo>
                    <a:pt x="9435" y="11594"/>
                    <a:pt x="8313" y="11847"/>
                    <a:pt x="7012" y="12453"/>
                  </a:cubicBezTo>
                  <a:cubicBezTo>
                    <a:pt x="6587" y="12651"/>
                    <a:pt x="5683" y="13168"/>
                    <a:pt x="5629" y="13242"/>
                  </a:cubicBezTo>
                  <a:cubicBezTo>
                    <a:pt x="5610" y="13268"/>
                    <a:pt x="6192" y="14231"/>
                    <a:pt x="7297" y="15991"/>
                  </a:cubicBezTo>
                  <a:cubicBezTo>
                    <a:pt x="7424" y="16193"/>
                    <a:pt x="7536" y="16355"/>
                    <a:pt x="7544" y="16355"/>
                  </a:cubicBezTo>
                  <a:cubicBezTo>
                    <a:pt x="7552" y="16355"/>
                    <a:pt x="7661" y="16299"/>
                    <a:pt x="7791" y="16230"/>
                  </a:cubicBezTo>
                  <a:cubicBezTo>
                    <a:pt x="9113" y="15520"/>
                    <a:pt x="10743" y="15308"/>
                    <a:pt x="12215" y="15648"/>
                  </a:cubicBezTo>
                  <a:cubicBezTo>
                    <a:pt x="12787" y="15780"/>
                    <a:pt x="13592" y="16084"/>
                    <a:pt x="14027" y="16334"/>
                  </a:cubicBezTo>
                  <a:cubicBezTo>
                    <a:pt x="14065" y="16357"/>
                    <a:pt x="14298" y="16008"/>
                    <a:pt x="15028" y="14822"/>
                  </a:cubicBezTo>
                  <a:cubicBezTo>
                    <a:pt x="15551" y="13974"/>
                    <a:pt x="15973" y="13265"/>
                    <a:pt x="15966" y="13248"/>
                  </a:cubicBezTo>
                  <a:cubicBezTo>
                    <a:pt x="15958" y="13231"/>
                    <a:pt x="15757" y="13099"/>
                    <a:pt x="15522" y="12959"/>
                  </a:cubicBezTo>
                  <a:cubicBezTo>
                    <a:pt x="13925" y="12007"/>
                    <a:pt x="12504" y="11594"/>
                    <a:pt x="10822" y="11594"/>
                  </a:cubicBezTo>
                  <a:close/>
                  <a:moveTo>
                    <a:pt x="10674" y="17104"/>
                  </a:moveTo>
                  <a:cubicBezTo>
                    <a:pt x="9917" y="17128"/>
                    <a:pt x="9155" y="17299"/>
                    <a:pt x="8501" y="17605"/>
                  </a:cubicBezTo>
                  <a:lnTo>
                    <a:pt x="8337" y="17678"/>
                  </a:lnTo>
                  <a:lnTo>
                    <a:pt x="9556" y="19641"/>
                  </a:lnTo>
                  <a:cubicBezTo>
                    <a:pt x="10226" y="20720"/>
                    <a:pt x="10785" y="21600"/>
                    <a:pt x="10796" y="21595"/>
                  </a:cubicBezTo>
                  <a:cubicBezTo>
                    <a:pt x="10807" y="21590"/>
                    <a:pt x="11361" y="20696"/>
                    <a:pt x="12030" y="19611"/>
                  </a:cubicBezTo>
                  <a:lnTo>
                    <a:pt x="13247" y="17641"/>
                  </a:lnTo>
                  <a:lnTo>
                    <a:pt x="13131" y="17587"/>
                  </a:lnTo>
                  <a:cubicBezTo>
                    <a:pt x="12928" y="17491"/>
                    <a:pt x="12313" y="17292"/>
                    <a:pt x="12003" y="17223"/>
                  </a:cubicBezTo>
                  <a:cubicBezTo>
                    <a:pt x="11581" y="17128"/>
                    <a:pt x="11128" y="17089"/>
                    <a:pt x="10674" y="171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7" name="image38.ti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9" t="0" r="49" b="1697"/>
            <a:stretch>
              <a:fillRect/>
            </a:stretch>
          </p:blipFill>
          <p:spPr>
            <a:xfrm>
              <a:off x="3535614" y="9323969"/>
              <a:ext cx="17178339" cy="7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" y="0"/>
                  </a:moveTo>
                  <a:lnTo>
                    <a:pt x="82" y="3021"/>
                  </a:lnTo>
                  <a:cubicBezTo>
                    <a:pt x="39" y="4561"/>
                    <a:pt x="14" y="7408"/>
                    <a:pt x="0" y="10602"/>
                  </a:cubicBezTo>
                  <a:cubicBezTo>
                    <a:pt x="13" y="13795"/>
                    <a:pt x="39" y="16666"/>
                    <a:pt x="82" y="18206"/>
                  </a:cubicBezTo>
                  <a:lnTo>
                    <a:pt x="176" y="21600"/>
                  </a:lnTo>
                  <a:lnTo>
                    <a:pt x="10894" y="21600"/>
                  </a:lnTo>
                  <a:cubicBezTo>
                    <a:pt x="18200" y="21589"/>
                    <a:pt x="21380" y="21148"/>
                    <a:pt x="21407" y="20130"/>
                  </a:cubicBezTo>
                  <a:cubicBezTo>
                    <a:pt x="21423" y="19525"/>
                    <a:pt x="21458" y="19332"/>
                    <a:pt x="21493" y="19372"/>
                  </a:cubicBezTo>
                  <a:lnTo>
                    <a:pt x="21493" y="16865"/>
                  </a:lnTo>
                  <a:cubicBezTo>
                    <a:pt x="21493" y="14267"/>
                    <a:pt x="21520" y="11768"/>
                    <a:pt x="21552" y="11302"/>
                  </a:cubicBezTo>
                  <a:cubicBezTo>
                    <a:pt x="21574" y="10989"/>
                    <a:pt x="21590" y="9422"/>
                    <a:pt x="21600" y="7651"/>
                  </a:cubicBezTo>
                  <a:cubicBezTo>
                    <a:pt x="21598" y="7293"/>
                    <a:pt x="21598" y="6667"/>
                    <a:pt x="21596" y="6368"/>
                  </a:cubicBezTo>
                  <a:cubicBezTo>
                    <a:pt x="21596" y="6353"/>
                    <a:pt x="21596" y="6325"/>
                    <a:pt x="21596" y="6310"/>
                  </a:cubicBezTo>
                  <a:cubicBezTo>
                    <a:pt x="21587" y="4867"/>
                    <a:pt x="21572" y="4146"/>
                    <a:pt x="21556" y="4385"/>
                  </a:cubicBezTo>
                  <a:cubicBezTo>
                    <a:pt x="21525" y="4829"/>
                    <a:pt x="21470" y="3946"/>
                    <a:pt x="21434" y="2414"/>
                  </a:cubicBezTo>
                  <a:cubicBezTo>
                    <a:pt x="21421" y="1826"/>
                    <a:pt x="21391" y="1358"/>
                    <a:pt x="21280" y="991"/>
                  </a:cubicBezTo>
                  <a:cubicBezTo>
                    <a:pt x="21232" y="880"/>
                    <a:pt x="21170" y="805"/>
                    <a:pt x="21087" y="711"/>
                  </a:cubicBezTo>
                  <a:cubicBezTo>
                    <a:pt x="21048" y="646"/>
                    <a:pt x="20926" y="582"/>
                    <a:pt x="20874" y="525"/>
                  </a:cubicBezTo>
                  <a:cubicBezTo>
                    <a:pt x="20608" y="310"/>
                    <a:pt x="20244" y="129"/>
                    <a:pt x="19664" y="0"/>
                  </a:cubicBezTo>
                  <a:lnTo>
                    <a:pt x="16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8" name="image27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12273062" y="8239497"/>
              <a:ext cx="2401787" cy="1339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image12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777217" y="4456137"/>
              <a:ext cx="1183987" cy="11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Shape 190"/>
            <p:cNvSpPr/>
            <p:nvPr/>
          </p:nvSpPr>
          <p:spPr>
            <a:xfrm>
              <a:off x="7616160" y="3255079"/>
              <a:ext cx="2751062" cy="1278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63" fill="norm" stroke="1" extrusionOk="0">
                  <a:moveTo>
                    <a:pt x="21600" y="874"/>
                  </a:moveTo>
                  <a:cubicBezTo>
                    <a:pt x="11810" y="-2437"/>
                    <a:pt x="4610" y="3659"/>
                    <a:pt x="0" y="19163"/>
                  </a:cubicBezTo>
                </a:path>
              </a:pathLst>
            </a:custGeom>
            <a:noFill/>
            <a:ln w="50800" cap="flat">
              <a:solidFill>
                <a:srgbClr val="27A217"/>
              </a:solidFill>
              <a:custDash>
                <a:ds d="600000" sp="6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91" name="Shape 191"/>
            <p:cNvSpPr/>
            <p:nvPr/>
          </p:nvSpPr>
          <p:spPr>
            <a:xfrm>
              <a:off x="4979420" y="3994857"/>
              <a:ext cx="1955420" cy="130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5" h="18330" fill="norm" stroke="1" extrusionOk="0">
                  <a:moveTo>
                    <a:pt x="19415" y="16474"/>
                  </a:moveTo>
                  <a:cubicBezTo>
                    <a:pt x="4062" y="21600"/>
                    <a:pt x="-2185" y="16109"/>
                    <a:pt x="673" y="0"/>
                  </a:cubicBezTo>
                </a:path>
              </a:pathLst>
            </a:custGeom>
            <a:noFill/>
            <a:ln w="50800" cap="flat">
              <a:solidFill>
                <a:srgbClr val="47A816"/>
              </a:solidFill>
              <a:custDash>
                <a:ds d="600000" sp="600000"/>
              </a:custDash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7276476" y="9174225"/>
              <a:ext cx="11199772" cy="1005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200"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Infraestrutura de interconectividade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10367219" y="3313395"/>
              <a:ext cx="2959399" cy="4934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835" y="6767"/>
                    <a:pt x="16035" y="13967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3431311" y="4784361"/>
              <a:ext cx="184072" cy="346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6" h="21600" fill="norm" stroke="1" extrusionOk="0">
                  <a:moveTo>
                    <a:pt x="0" y="0"/>
                  </a:moveTo>
                  <a:cubicBezTo>
                    <a:pt x="15278" y="6978"/>
                    <a:pt x="21600" y="14178"/>
                    <a:pt x="18965" y="21600"/>
                  </a:cubicBezTo>
                </a:path>
              </a:pathLst>
            </a:custGeom>
            <a:noFill/>
            <a:ln w="508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3996618" y="3490674"/>
              <a:ext cx="5035160" cy="476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6" fill="norm" stroke="1" extrusionOk="0">
                  <a:moveTo>
                    <a:pt x="21600" y="152"/>
                  </a:moveTo>
                  <a:cubicBezTo>
                    <a:pt x="17135" y="-1124"/>
                    <a:pt x="9935" y="5651"/>
                    <a:pt x="0" y="20476"/>
                  </a:cubicBezTo>
                </a:path>
              </a:pathLst>
            </a:custGeom>
            <a:noFill/>
            <a:ln w="50800" cap="flat">
              <a:solidFill>
                <a:srgbClr val="0435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4272105" y="7056268"/>
              <a:ext cx="4313111" cy="129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6" fill="norm" stroke="1" extrusionOk="0">
                  <a:moveTo>
                    <a:pt x="0" y="20886"/>
                  </a:moveTo>
                  <a:cubicBezTo>
                    <a:pt x="6534" y="6229"/>
                    <a:pt x="13734" y="-714"/>
                    <a:pt x="21600" y="58"/>
                  </a:cubicBezTo>
                </a:path>
              </a:pathLst>
            </a:custGeom>
            <a:noFill/>
            <a:ln w="50800" cap="flat">
              <a:solidFill>
                <a:srgbClr val="0435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584200">
                <a:defRPr sz="3600"/>
              </a:pPr>
            </a:p>
          </p:txBody>
        </p:sp>
        <p:grpSp>
          <p:nvGrpSpPr>
            <p:cNvPr id="201" name="Group 201"/>
            <p:cNvGrpSpPr/>
            <p:nvPr/>
          </p:nvGrpSpPr>
          <p:grpSpPr>
            <a:xfrm>
              <a:off x="3587416" y="1911497"/>
              <a:ext cx="3486616" cy="2667348"/>
              <a:chOff x="73316" y="0"/>
              <a:chExt cx="3486615" cy="2667347"/>
            </a:xfrm>
          </p:grpSpPr>
          <p:grpSp>
            <p:nvGrpSpPr>
              <p:cNvPr id="199" name="Group 199"/>
              <p:cNvGrpSpPr/>
              <p:nvPr/>
            </p:nvGrpSpPr>
            <p:grpSpPr>
              <a:xfrm>
                <a:off x="73316" y="0"/>
                <a:ext cx="3486616" cy="2481044"/>
                <a:chOff x="0" y="0"/>
                <a:chExt cx="3486615" cy="2481043"/>
              </a:xfrm>
            </p:grpSpPr>
            <p:pic>
              <p:nvPicPr>
                <p:cNvPr id="197" name="image17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486616" cy="248104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8" name="image18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9024" y="631102"/>
                  <a:ext cx="1539612" cy="142865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00" name="image39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125" t="3320" r="1851" b="2875"/>
              <a:stretch>
                <a:fillRect/>
              </a:stretch>
            </p:blipFill>
            <p:spPr>
              <a:xfrm>
                <a:off x="677333" y="2239516"/>
                <a:ext cx="433388" cy="4278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105" y="0"/>
                    </a:moveTo>
                    <a:cubicBezTo>
                      <a:pt x="10723" y="638"/>
                      <a:pt x="9085" y="1798"/>
                      <a:pt x="5954" y="4068"/>
                    </a:cubicBezTo>
                    <a:lnTo>
                      <a:pt x="0" y="8396"/>
                    </a:lnTo>
                    <a:cubicBezTo>
                      <a:pt x="148" y="8739"/>
                      <a:pt x="230" y="9188"/>
                      <a:pt x="435" y="9417"/>
                    </a:cubicBezTo>
                    <a:cubicBezTo>
                      <a:pt x="1511" y="10621"/>
                      <a:pt x="1511" y="10762"/>
                      <a:pt x="435" y="11181"/>
                    </a:cubicBezTo>
                    <a:cubicBezTo>
                      <a:pt x="249" y="11253"/>
                      <a:pt x="185" y="11538"/>
                      <a:pt x="59" y="11742"/>
                    </a:cubicBezTo>
                    <a:cubicBezTo>
                      <a:pt x="163" y="11913"/>
                      <a:pt x="246" y="12114"/>
                      <a:pt x="376" y="12223"/>
                    </a:cubicBezTo>
                    <a:cubicBezTo>
                      <a:pt x="1348" y="13040"/>
                      <a:pt x="1348" y="13240"/>
                      <a:pt x="376" y="14327"/>
                    </a:cubicBezTo>
                    <a:cubicBezTo>
                      <a:pt x="271" y="14445"/>
                      <a:pt x="193" y="14734"/>
                      <a:pt x="99" y="14908"/>
                    </a:cubicBezTo>
                    <a:lnTo>
                      <a:pt x="4451" y="18214"/>
                    </a:lnTo>
                    <a:lnTo>
                      <a:pt x="8802" y="21600"/>
                    </a:lnTo>
                    <a:cubicBezTo>
                      <a:pt x="10228" y="20974"/>
                      <a:pt x="11922" y="19744"/>
                      <a:pt x="15191" y="17392"/>
                    </a:cubicBezTo>
                    <a:lnTo>
                      <a:pt x="21382" y="12984"/>
                    </a:lnTo>
                    <a:cubicBezTo>
                      <a:pt x="21309" y="12804"/>
                      <a:pt x="21267" y="12406"/>
                      <a:pt x="21185" y="12323"/>
                    </a:cubicBezTo>
                    <a:cubicBezTo>
                      <a:pt x="20522" y="11652"/>
                      <a:pt x="20522" y="11291"/>
                      <a:pt x="21185" y="10620"/>
                    </a:cubicBezTo>
                    <a:cubicBezTo>
                      <a:pt x="21368" y="10435"/>
                      <a:pt x="21468" y="9748"/>
                      <a:pt x="21600" y="9117"/>
                    </a:cubicBezTo>
                    <a:cubicBezTo>
                      <a:pt x="21587" y="9109"/>
                      <a:pt x="21574" y="8802"/>
                      <a:pt x="21560" y="8816"/>
                    </a:cubicBezTo>
                    <a:cubicBezTo>
                      <a:pt x="20660" y="9729"/>
                      <a:pt x="18611" y="7919"/>
                      <a:pt x="18969" y="6532"/>
                    </a:cubicBezTo>
                    <a:cubicBezTo>
                      <a:pt x="19235" y="5504"/>
                      <a:pt x="18329" y="4368"/>
                      <a:pt x="15448" y="2164"/>
                    </a:cubicBezTo>
                    <a:cubicBezTo>
                      <a:pt x="13955" y="1022"/>
                      <a:pt x="13039" y="429"/>
                      <a:pt x="12105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4" name="Group 204"/>
            <p:cNvGrpSpPr/>
            <p:nvPr/>
          </p:nvGrpSpPr>
          <p:grpSpPr>
            <a:xfrm>
              <a:off x="12541433" y="3224199"/>
              <a:ext cx="1570019" cy="1680630"/>
              <a:chOff x="-1" y="0"/>
              <a:chExt cx="1570018" cy="1680629"/>
            </a:xfrm>
          </p:grpSpPr>
          <p:pic>
            <p:nvPicPr>
              <p:cNvPr id="202" name="image39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125" t="3320" r="1850" b="2900"/>
              <a:stretch>
                <a:fillRect/>
              </a:stretch>
            </p:blipFill>
            <p:spPr>
              <a:xfrm>
                <a:off x="-2" y="1052772"/>
                <a:ext cx="636192" cy="627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87" y="0"/>
                    </a:moveTo>
                    <a:cubicBezTo>
                      <a:pt x="10704" y="638"/>
                      <a:pt x="9073" y="1812"/>
                      <a:pt x="5942" y="4082"/>
                    </a:cubicBezTo>
                    <a:lnTo>
                      <a:pt x="0" y="8397"/>
                    </a:lnTo>
                    <a:cubicBezTo>
                      <a:pt x="148" y="8740"/>
                      <a:pt x="240" y="9192"/>
                      <a:pt x="445" y="9421"/>
                    </a:cubicBezTo>
                    <a:cubicBezTo>
                      <a:pt x="1520" y="10626"/>
                      <a:pt x="1520" y="10764"/>
                      <a:pt x="445" y="11182"/>
                    </a:cubicBezTo>
                    <a:cubicBezTo>
                      <a:pt x="259" y="11255"/>
                      <a:pt x="166" y="11538"/>
                      <a:pt x="40" y="11742"/>
                    </a:cubicBezTo>
                    <a:cubicBezTo>
                      <a:pt x="144" y="11913"/>
                      <a:pt x="234" y="12096"/>
                      <a:pt x="364" y="12206"/>
                    </a:cubicBezTo>
                    <a:cubicBezTo>
                      <a:pt x="1336" y="13022"/>
                      <a:pt x="1336" y="13236"/>
                      <a:pt x="364" y="14323"/>
                    </a:cubicBezTo>
                    <a:cubicBezTo>
                      <a:pt x="259" y="14441"/>
                      <a:pt x="201" y="14736"/>
                      <a:pt x="108" y="14910"/>
                    </a:cubicBezTo>
                    <a:lnTo>
                      <a:pt x="4447" y="18241"/>
                    </a:lnTo>
                    <a:lnTo>
                      <a:pt x="8799" y="21600"/>
                    </a:lnTo>
                    <a:cubicBezTo>
                      <a:pt x="10225" y="20974"/>
                      <a:pt x="11945" y="19761"/>
                      <a:pt x="15213" y="17408"/>
                    </a:cubicBezTo>
                    <a:lnTo>
                      <a:pt x="21371" y="12985"/>
                    </a:lnTo>
                    <a:cubicBezTo>
                      <a:pt x="21298" y="12805"/>
                      <a:pt x="21251" y="12412"/>
                      <a:pt x="21169" y="12329"/>
                    </a:cubicBezTo>
                    <a:cubicBezTo>
                      <a:pt x="20506" y="11657"/>
                      <a:pt x="20506" y="11295"/>
                      <a:pt x="21169" y="10623"/>
                    </a:cubicBezTo>
                    <a:cubicBezTo>
                      <a:pt x="21352" y="10438"/>
                      <a:pt x="21468" y="9738"/>
                      <a:pt x="21600" y="9107"/>
                    </a:cubicBezTo>
                    <a:cubicBezTo>
                      <a:pt x="21587" y="9098"/>
                      <a:pt x="21586" y="8793"/>
                      <a:pt x="21573" y="8807"/>
                    </a:cubicBezTo>
                    <a:cubicBezTo>
                      <a:pt x="20672" y="9720"/>
                      <a:pt x="18601" y="7913"/>
                      <a:pt x="18959" y="6526"/>
                    </a:cubicBezTo>
                    <a:cubicBezTo>
                      <a:pt x="19224" y="5498"/>
                      <a:pt x="18323" y="4389"/>
                      <a:pt x="15442" y="2185"/>
                    </a:cubicBezTo>
                    <a:cubicBezTo>
                      <a:pt x="13948" y="1042"/>
                      <a:pt x="13021" y="429"/>
                      <a:pt x="12087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3" name="image23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786333" y="0"/>
                <a:ext cx="783685" cy="15742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7" name="Group 207"/>
            <p:cNvGrpSpPr/>
            <p:nvPr/>
          </p:nvGrpSpPr>
          <p:grpSpPr>
            <a:xfrm>
              <a:off x="18274191" y="2901339"/>
              <a:ext cx="1761105" cy="1339459"/>
              <a:chOff x="0" y="0"/>
              <a:chExt cx="1761103" cy="1339457"/>
            </a:xfrm>
          </p:grpSpPr>
          <p:pic>
            <p:nvPicPr>
              <p:cNvPr id="205" name="image22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-1" y="0"/>
                <a:ext cx="1339460" cy="13394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50800" dist="70343" dir="3600000">
                  <a:srgbClr val="A6AAA9">
                    <a:alpha val="70000"/>
                  </a:srgbClr>
                </a:outerShdw>
              </a:effectLst>
            </p:spPr>
          </p:pic>
          <p:pic>
            <p:nvPicPr>
              <p:cNvPr id="206" name="image39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125" t="3319" r="1839" b="2961"/>
              <a:stretch>
                <a:fillRect/>
              </a:stretch>
            </p:blipFill>
            <p:spPr>
              <a:xfrm>
                <a:off x="1274534" y="819327"/>
                <a:ext cx="486570" cy="479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86" y="0"/>
                    </a:moveTo>
                    <a:cubicBezTo>
                      <a:pt x="10703" y="639"/>
                      <a:pt x="9067" y="1784"/>
                      <a:pt x="5937" y="4056"/>
                    </a:cubicBezTo>
                    <a:lnTo>
                      <a:pt x="0" y="8397"/>
                    </a:lnTo>
                    <a:cubicBezTo>
                      <a:pt x="148" y="8740"/>
                      <a:pt x="236" y="9186"/>
                      <a:pt x="440" y="9415"/>
                    </a:cubicBezTo>
                    <a:cubicBezTo>
                      <a:pt x="1516" y="10621"/>
                      <a:pt x="1516" y="10766"/>
                      <a:pt x="440" y="11184"/>
                    </a:cubicBezTo>
                    <a:cubicBezTo>
                      <a:pt x="255" y="11256"/>
                      <a:pt x="179" y="11534"/>
                      <a:pt x="53" y="11738"/>
                    </a:cubicBezTo>
                    <a:cubicBezTo>
                      <a:pt x="157" y="11909"/>
                      <a:pt x="258" y="12110"/>
                      <a:pt x="388" y="12220"/>
                    </a:cubicBezTo>
                    <a:cubicBezTo>
                      <a:pt x="1359" y="13037"/>
                      <a:pt x="1359" y="13258"/>
                      <a:pt x="388" y="14346"/>
                    </a:cubicBezTo>
                    <a:cubicBezTo>
                      <a:pt x="283" y="14464"/>
                      <a:pt x="216" y="14762"/>
                      <a:pt x="123" y="14936"/>
                    </a:cubicBezTo>
                    <a:lnTo>
                      <a:pt x="4440" y="18259"/>
                    </a:lnTo>
                    <a:lnTo>
                      <a:pt x="8809" y="21600"/>
                    </a:lnTo>
                    <a:cubicBezTo>
                      <a:pt x="10234" y="20974"/>
                      <a:pt x="11937" y="19774"/>
                      <a:pt x="15205" y="17419"/>
                    </a:cubicBezTo>
                    <a:lnTo>
                      <a:pt x="21389" y="12989"/>
                    </a:lnTo>
                    <a:cubicBezTo>
                      <a:pt x="21315" y="12810"/>
                      <a:pt x="21241" y="12410"/>
                      <a:pt x="21160" y="12328"/>
                    </a:cubicBezTo>
                    <a:cubicBezTo>
                      <a:pt x="20497" y="11655"/>
                      <a:pt x="20497" y="11285"/>
                      <a:pt x="21160" y="10612"/>
                    </a:cubicBezTo>
                    <a:cubicBezTo>
                      <a:pt x="21342" y="10427"/>
                      <a:pt x="21468" y="9762"/>
                      <a:pt x="21600" y="9130"/>
                    </a:cubicBezTo>
                    <a:cubicBezTo>
                      <a:pt x="21587" y="9122"/>
                      <a:pt x="21596" y="8812"/>
                      <a:pt x="21582" y="8826"/>
                    </a:cubicBezTo>
                    <a:cubicBezTo>
                      <a:pt x="20681" y="9739"/>
                      <a:pt x="18582" y="7928"/>
                      <a:pt x="18940" y="6539"/>
                    </a:cubicBezTo>
                    <a:cubicBezTo>
                      <a:pt x="19206" y="5511"/>
                      <a:pt x="18332" y="4386"/>
                      <a:pt x="15451" y="2180"/>
                    </a:cubicBezTo>
                    <a:cubicBezTo>
                      <a:pt x="13957" y="1036"/>
                      <a:pt x="13019" y="429"/>
                      <a:pt x="1208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0" name="Group 210"/>
            <p:cNvGrpSpPr/>
            <p:nvPr/>
          </p:nvGrpSpPr>
          <p:grpSpPr>
            <a:xfrm>
              <a:off x="17808393" y="5503136"/>
              <a:ext cx="3148854" cy="2738432"/>
              <a:chOff x="-638623" y="0"/>
              <a:chExt cx="3148853" cy="2738431"/>
            </a:xfrm>
          </p:grpSpPr>
          <p:pic>
            <p:nvPicPr>
              <p:cNvPr id="208" name="image24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-1"/>
                <a:ext cx="2510230" cy="27384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9" name="image39.ti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125" t="3320" r="1850" b="2900"/>
              <a:stretch>
                <a:fillRect/>
              </a:stretch>
            </p:blipFill>
            <p:spPr>
              <a:xfrm>
                <a:off x="-638624" y="827238"/>
                <a:ext cx="636192" cy="627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087" y="0"/>
                    </a:moveTo>
                    <a:cubicBezTo>
                      <a:pt x="10704" y="638"/>
                      <a:pt x="9073" y="1812"/>
                      <a:pt x="5942" y="4082"/>
                    </a:cubicBezTo>
                    <a:lnTo>
                      <a:pt x="0" y="8397"/>
                    </a:lnTo>
                    <a:cubicBezTo>
                      <a:pt x="148" y="8740"/>
                      <a:pt x="240" y="9192"/>
                      <a:pt x="445" y="9421"/>
                    </a:cubicBezTo>
                    <a:cubicBezTo>
                      <a:pt x="1520" y="10626"/>
                      <a:pt x="1520" y="10764"/>
                      <a:pt x="445" y="11182"/>
                    </a:cubicBezTo>
                    <a:cubicBezTo>
                      <a:pt x="259" y="11255"/>
                      <a:pt x="166" y="11538"/>
                      <a:pt x="40" y="11742"/>
                    </a:cubicBezTo>
                    <a:cubicBezTo>
                      <a:pt x="144" y="11913"/>
                      <a:pt x="234" y="12096"/>
                      <a:pt x="364" y="12206"/>
                    </a:cubicBezTo>
                    <a:cubicBezTo>
                      <a:pt x="1336" y="13022"/>
                      <a:pt x="1336" y="13236"/>
                      <a:pt x="364" y="14323"/>
                    </a:cubicBezTo>
                    <a:cubicBezTo>
                      <a:pt x="259" y="14441"/>
                      <a:pt x="201" y="14736"/>
                      <a:pt x="108" y="14910"/>
                    </a:cubicBezTo>
                    <a:lnTo>
                      <a:pt x="4447" y="18241"/>
                    </a:lnTo>
                    <a:lnTo>
                      <a:pt x="8799" y="21600"/>
                    </a:lnTo>
                    <a:cubicBezTo>
                      <a:pt x="10225" y="20974"/>
                      <a:pt x="11945" y="19761"/>
                      <a:pt x="15213" y="17408"/>
                    </a:cubicBezTo>
                    <a:lnTo>
                      <a:pt x="21371" y="12985"/>
                    </a:lnTo>
                    <a:cubicBezTo>
                      <a:pt x="21298" y="12805"/>
                      <a:pt x="21251" y="12412"/>
                      <a:pt x="21169" y="12329"/>
                    </a:cubicBezTo>
                    <a:cubicBezTo>
                      <a:pt x="20506" y="11657"/>
                      <a:pt x="20506" y="11295"/>
                      <a:pt x="21169" y="10623"/>
                    </a:cubicBezTo>
                    <a:cubicBezTo>
                      <a:pt x="21352" y="10438"/>
                      <a:pt x="21468" y="9738"/>
                      <a:pt x="21600" y="9107"/>
                    </a:cubicBezTo>
                    <a:cubicBezTo>
                      <a:pt x="21587" y="9098"/>
                      <a:pt x="21586" y="8793"/>
                      <a:pt x="21573" y="8807"/>
                    </a:cubicBezTo>
                    <a:cubicBezTo>
                      <a:pt x="20672" y="9720"/>
                      <a:pt x="18601" y="7913"/>
                      <a:pt x="18959" y="6526"/>
                    </a:cubicBezTo>
                    <a:cubicBezTo>
                      <a:pt x="19224" y="5498"/>
                      <a:pt x="18323" y="4389"/>
                      <a:pt x="15442" y="2185"/>
                    </a:cubicBezTo>
                    <a:cubicBezTo>
                      <a:pt x="13948" y="1042"/>
                      <a:pt x="13021" y="429"/>
                      <a:pt x="12087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3" name="Group 213"/>
            <p:cNvGrpSpPr/>
            <p:nvPr/>
          </p:nvGrpSpPr>
          <p:grpSpPr>
            <a:xfrm>
              <a:off x="8539487" y="10116932"/>
              <a:ext cx="2118099" cy="2877824"/>
              <a:chOff x="0" y="0"/>
              <a:chExt cx="2118098" cy="2877823"/>
            </a:xfrm>
          </p:grpSpPr>
          <p:pic>
            <p:nvPicPr>
              <p:cNvPr id="211" name="image40.ti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62" t="1012" r="137" b="1228"/>
              <a:stretch>
                <a:fillRect/>
              </a:stretch>
            </p:blipFill>
            <p:spPr>
              <a:xfrm>
                <a:off x="45294" y="0"/>
                <a:ext cx="1783557" cy="248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32" y="0"/>
                    </a:moveTo>
                    <a:lnTo>
                      <a:pt x="4859" y="1724"/>
                    </a:lnTo>
                    <a:lnTo>
                      <a:pt x="14" y="3670"/>
                    </a:lnTo>
                    <a:lnTo>
                      <a:pt x="0" y="12771"/>
                    </a:lnTo>
                    <a:lnTo>
                      <a:pt x="0" y="16735"/>
                    </a:lnTo>
                    <a:lnTo>
                      <a:pt x="2177" y="17623"/>
                    </a:lnTo>
                    <a:cubicBezTo>
                      <a:pt x="3380" y="18108"/>
                      <a:pt x="4665" y="18422"/>
                      <a:pt x="5032" y="18321"/>
                    </a:cubicBezTo>
                    <a:cubicBezTo>
                      <a:pt x="5447" y="18207"/>
                      <a:pt x="5767" y="18340"/>
                      <a:pt x="5897" y="18680"/>
                    </a:cubicBezTo>
                    <a:cubicBezTo>
                      <a:pt x="6011" y="18980"/>
                      <a:pt x="7500" y="19800"/>
                      <a:pt x="9209" y="20508"/>
                    </a:cubicBezTo>
                    <a:cubicBezTo>
                      <a:pt x="10674" y="21115"/>
                      <a:pt x="11467" y="21427"/>
                      <a:pt x="12377" y="21600"/>
                    </a:cubicBezTo>
                    <a:cubicBezTo>
                      <a:pt x="12468" y="21578"/>
                      <a:pt x="12804" y="21562"/>
                      <a:pt x="12838" y="21538"/>
                    </a:cubicBezTo>
                    <a:cubicBezTo>
                      <a:pt x="13750" y="20882"/>
                      <a:pt x="20878" y="18149"/>
                      <a:pt x="21249" y="18314"/>
                    </a:cubicBezTo>
                    <a:cubicBezTo>
                      <a:pt x="21429" y="18394"/>
                      <a:pt x="21560" y="15222"/>
                      <a:pt x="21600" y="11137"/>
                    </a:cubicBezTo>
                    <a:cubicBezTo>
                      <a:pt x="21565" y="6604"/>
                      <a:pt x="21443" y="4543"/>
                      <a:pt x="21086" y="4534"/>
                    </a:cubicBezTo>
                    <a:cubicBezTo>
                      <a:pt x="20496" y="4520"/>
                      <a:pt x="10422" y="557"/>
                      <a:pt x="9752" y="76"/>
                    </a:cubicBezTo>
                    <a:cubicBezTo>
                      <a:pt x="9710" y="45"/>
                      <a:pt x="9307" y="28"/>
                      <a:pt x="913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12" name="Shape 212"/>
              <p:cNvSpPr/>
              <p:nvPr/>
            </p:nvSpPr>
            <p:spPr>
              <a:xfrm>
                <a:off x="-1" y="2381931"/>
                <a:ext cx="2118100" cy="495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B.I.</a:t>
                </a:r>
              </a:p>
            </p:txBody>
          </p:sp>
        </p:grpSp>
        <p:grpSp>
          <p:nvGrpSpPr>
            <p:cNvPr id="216" name="Group 216"/>
            <p:cNvGrpSpPr/>
            <p:nvPr/>
          </p:nvGrpSpPr>
          <p:grpSpPr>
            <a:xfrm>
              <a:off x="11181943" y="10198075"/>
              <a:ext cx="1633936" cy="2715538"/>
              <a:chOff x="0" y="0"/>
              <a:chExt cx="1633934" cy="2715536"/>
            </a:xfrm>
          </p:grpSpPr>
          <p:pic>
            <p:nvPicPr>
              <p:cNvPr id="214" name="image41.ti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rcRect l="116" t="1041" r="132" b="1044"/>
              <a:stretch>
                <a:fillRect/>
              </a:stretch>
            </p:blipFill>
            <p:spPr>
              <a:xfrm>
                <a:off x="0" y="0"/>
                <a:ext cx="1633935" cy="2178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064" y="0"/>
                    </a:moveTo>
                    <a:cubicBezTo>
                      <a:pt x="12292" y="166"/>
                      <a:pt x="11580" y="447"/>
                      <a:pt x="10341" y="976"/>
                    </a:cubicBezTo>
                    <a:cubicBezTo>
                      <a:pt x="8795" y="1638"/>
                      <a:pt x="5884" y="2855"/>
                      <a:pt x="3861" y="3687"/>
                    </a:cubicBezTo>
                    <a:lnTo>
                      <a:pt x="178" y="5201"/>
                    </a:lnTo>
                    <a:lnTo>
                      <a:pt x="63" y="13511"/>
                    </a:lnTo>
                    <a:lnTo>
                      <a:pt x="0" y="18689"/>
                    </a:lnTo>
                    <a:lnTo>
                      <a:pt x="1511" y="19464"/>
                    </a:lnTo>
                    <a:cubicBezTo>
                      <a:pt x="2354" y="19895"/>
                      <a:pt x="3956" y="20590"/>
                      <a:pt x="5079" y="21006"/>
                    </a:cubicBezTo>
                    <a:cubicBezTo>
                      <a:pt x="5936" y="21324"/>
                      <a:pt x="6854" y="21480"/>
                      <a:pt x="7990" y="21584"/>
                    </a:cubicBezTo>
                    <a:cubicBezTo>
                      <a:pt x="8066" y="21563"/>
                      <a:pt x="8333" y="21547"/>
                      <a:pt x="8352" y="21525"/>
                    </a:cubicBezTo>
                    <a:cubicBezTo>
                      <a:pt x="8419" y="21443"/>
                      <a:pt x="8750" y="21368"/>
                      <a:pt x="9208" y="21313"/>
                    </a:cubicBezTo>
                    <a:cubicBezTo>
                      <a:pt x="9364" y="20904"/>
                      <a:pt x="10644" y="20597"/>
                      <a:pt x="11427" y="20911"/>
                    </a:cubicBezTo>
                    <a:cubicBezTo>
                      <a:pt x="11677" y="21011"/>
                      <a:pt x="11851" y="21141"/>
                      <a:pt x="11952" y="21266"/>
                    </a:cubicBezTo>
                    <a:cubicBezTo>
                      <a:pt x="12824" y="21314"/>
                      <a:pt x="13560" y="21401"/>
                      <a:pt x="13662" y="21525"/>
                    </a:cubicBezTo>
                    <a:cubicBezTo>
                      <a:pt x="13686" y="21554"/>
                      <a:pt x="14001" y="21573"/>
                      <a:pt x="14124" y="21600"/>
                    </a:cubicBezTo>
                    <a:cubicBezTo>
                      <a:pt x="14359" y="21573"/>
                      <a:pt x="14863" y="21557"/>
                      <a:pt x="14890" y="21525"/>
                    </a:cubicBezTo>
                    <a:cubicBezTo>
                      <a:pt x="15028" y="21356"/>
                      <a:pt x="15493" y="21218"/>
                      <a:pt x="15913" y="21218"/>
                    </a:cubicBezTo>
                    <a:cubicBezTo>
                      <a:pt x="17200" y="21218"/>
                      <a:pt x="17954" y="20355"/>
                      <a:pt x="17954" y="18901"/>
                    </a:cubicBezTo>
                    <a:cubicBezTo>
                      <a:pt x="17954" y="17641"/>
                      <a:pt x="18055" y="17514"/>
                      <a:pt x="19533" y="16950"/>
                    </a:cubicBezTo>
                    <a:cubicBezTo>
                      <a:pt x="19788" y="16852"/>
                      <a:pt x="20004" y="16798"/>
                      <a:pt x="20236" y="16729"/>
                    </a:cubicBezTo>
                    <a:cubicBezTo>
                      <a:pt x="20711" y="16547"/>
                      <a:pt x="21137" y="16423"/>
                      <a:pt x="21269" y="16485"/>
                    </a:cubicBezTo>
                    <a:cubicBezTo>
                      <a:pt x="21444" y="16566"/>
                      <a:pt x="21565" y="13638"/>
                      <a:pt x="21600" y="9840"/>
                    </a:cubicBezTo>
                    <a:cubicBezTo>
                      <a:pt x="21568" y="5944"/>
                      <a:pt x="21488" y="2833"/>
                      <a:pt x="21374" y="2919"/>
                    </a:cubicBezTo>
                    <a:cubicBezTo>
                      <a:pt x="21105" y="3120"/>
                      <a:pt x="17189" y="1716"/>
                      <a:pt x="14612" y="496"/>
                    </a:cubicBezTo>
                    <a:cubicBezTo>
                      <a:pt x="14094" y="250"/>
                      <a:pt x="13631" y="108"/>
                      <a:pt x="1306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15" name="Shape 215"/>
              <p:cNvSpPr/>
              <p:nvPr/>
            </p:nvSpPr>
            <p:spPr>
              <a:xfrm>
                <a:off x="82206" y="2219644"/>
                <a:ext cx="1213775" cy="495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SGBDR</a:t>
                </a:r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6127062" y="10337245"/>
              <a:ext cx="1887980" cy="2437197"/>
              <a:chOff x="-1" y="0"/>
              <a:chExt cx="1887979" cy="2437195"/>
            </a:xfrm>
          </p:grpSpPr>
          <p:pic>
            <p:nvPicPr>
              <p:cNvPr id="217" name="image42.ti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rcRect l="0" t="847" r="9306" b="1110"/>
              <a:stretch>
                <a:fillRect/>
              </a:stretch>
            </p:blipFill>
            <p:spPr>
              <a:xfrm>
                <a:off x="440971" y="0"/>
                <a:ext cx="1447007" cy="2146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171" y="0"/>
                    </a:moveTo>
                    <a:lnTo>
                      <a:pt x="4811" y="1749"/>
                    </a:lnTo>
                    <a:lnTo>
                      <a:pt x="0" y="3679"/>
                    </a:lnTo>
                    <a:lnTo>
                      <a:pt x="0" y="8180"/>
                    </a:lnTo>
                    <a:lnTo>
                      <a:pt x="0" y="8228"/>
                    </a:lnTo>
                    <a:lnTo>
                      <a:pt x="0" y="10828"/>
                    </a:lnTo>
                    <a:lnTo>
                      <a:pt x="0" y="12769"/>
                    </a:lnTo>
                    <a:lnTo>
                      <a:pt x="0" y="16547"/>
                    </a:lnTo>
                    <a:lnTo>
                      <a:pt x="1665" y="17199"/>
                    </a:lnTo>
                    <a:lnTo>
                      <a:pt x="2370" y="17446"/>
                    </a:lnTo>
                    <a:cubicBezTo>
                      <a:pt x="3283" y="17784"/>
                      <a:pt x="4250" y="18109"/>
                      <a:pt x="4520" y="18109"/>
                    </a:cubicBezTo>
                    <a:cubicBezTo>
                      <a:pt x="4839" y="18109"/>
                      <a:pt x="5786" y="18490"/>
                      <a:pt x="6629" y="18952"/>
                    </a:cubicBezTo>
                    <a:cubicBezTo>
                      <a:pt x="6942" y="19123"/>
                      <a:pt x="7425" y="19297"/>
                      <a:pt x="7856" y="19499"/>
                    </a:cubicBezTo>
                    <a:cubicBezTo>
                      <a:pt x="10301" y="20479"/>
                      <a:pt x="12069" y="21289"/>
                      <a:pt x="11872" y="21504"/>
                    </a:cubicBezTo>
                    <a:cubicBezTo>
                      <a:pt x="11839" y="21540"/>
                      <a:pt x="12304" y="21568"/>
                      <a:pt x="12447" y="21600"/>
                    </a:cubicBezTo>
                    <a:cubicBezTo>
                      <a:pt x="12724" y="21574"/>
                      <a:pt x="13079" y="21547"/>
                      <a:pt x="13051" y="21516"/>
                    </a:cubicBezTo>
                    <a:cubicBezTo>
                      <a:pt x="12886" y="21336"/>
                      <a:pt x="14754" y="20416"/>
                      <a:pt x="17186" y="19463"/>
                    </a:cubicBezTo>
                    <a:lnTo>
                      <a:pt x="19438" y="18580"/>
                    </a:lnTo>
                    <a:lnTo>
                      <a:pt x="21600" y="17678"/>
                    </a:lnTo>
                    <a:lnTo>
                      <a:pt x="21600" y="11215"/>
                    </a:lnTo>
                    <a:lnTo>
                      <a:pt x="21600" y="11191"/>
                    </a:lnTo>
                    <a:lnTo>
                      <a:pt x="21600" y="4717"/>
                    </a:lnTo>
                    <a:lnTo>
                      <a:pt x="16061" y="2592"/>
                    </a:lnTo>
                    <a:cubicBezTo>
                      <a:pt x="13012" y="1428"/>
                      <a:pt x="10375" y="327"/>
                      <a:pt x="10208" y="144"/>
                    </a:cubicBezTo>
                    <a:cubicBezTo>
                      <a:pt x="10156" y="88"/>
                      <a:pt x="9588" y="47"/>
                      <a:pt x="9171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" name="Shape 218"/>
              <p:cNvSpPr/>
              <p:nvPr/>
            </p:nvSpPr>
            <p:spPr>
              <a:xfrm>
                <a:off x="-2" y="1941303"/>
                <a:ext cx="1076559" cy="4958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ERP</a:t>
                </a:r>
              </a:p>
            </p:txBody>
          </p:sp>
        </p:grpSp>
        <p:grpSp>
          <p:nvGrpSpPr>
            <p:cNvPr id="222" name="Group 222"/>
            <p:cNvGrpSpPr/>
            <p:nvPr/>
          </p:nvGrpSpPr>
          <p:grpSpPr>
            <a:xfrm>
              <a:off x="3467255" y="10296473"/>
              <a:ext cx="2144725" cy="2675302"/>
              <a:chOff x="575733" y="0"/>
              <a:chExt cx="2144723" cy="2675301"/>
            </a:xfrm>
          </p:grpSpPr>
          <p:pic>
            <p:nvPicPr>
              <p:cNvPr id="220" name="image43.tif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rcRect l="218" t="1376" r="9310" b="3385"/>
              <a:stretch>
                <a:fillRect/>
              </a:stretch>
            </p:blipFill>
            <p:spPr>
              <a:xfrm>
                <a:off x="1211934" y="-1"/>
                <a:ext cx="1508523" cy="2178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848" y="0"/>
                    </a:moveTo>
                    <a:lnTo>
                      <a:pt x="4773" y="1680"/>
                    </a:lnTo>
                    <a:lnTo>
                      <a:pt x="0" y="3639"/>
                    </a:lnTo>
                    <a:lnTo>
                      <a:pt x="68" y="8361"/>
                    </a:lnTo>
                    <a:lnTo>
                      <a:pt x="227" y="17024"/>
                    </a:lnTo>
                    <a:lnTo>
                      <a:pt x="2444" y="17827"/>
                    </a:lnTo>
                    <a:cubicBezTo>
                      <a:pt x="6628" y="19331"/>
                      <a:pt x="9991" y="20853"/>
                      <a:pt x="10928" y="21600"/>
                    </a:cubicBezTo>
                    <a:lnTo>
                      <a:pt x="13656" y="21600"/>
                    </a:lnTo>
                    <a:cubicBezTo>
                      <a:pt x="14284" y="21199"/>
                      <a:pt x="15438" y="20620"/>
                      <a:pt x="17179" y="19920"/>
                    </a:cubicBezTo>
                    <a:lnTo>
                      <a:pt x="21600" y="18130"/>
                    </a:lnTo>
                    <a:lnTo>
                      <a:pt x="21600" y="11445"/>
                    </a:lnTo>
                    <a:lnTo>
                      <a:pt x="21600" y="4769"/>
                    </a:lnTo>
                    <a:lnTo>
                      <a:pt x="15144" y="2239"/>
                    </a:lnTo>
                    <a:cubicBezTo>
                      <a:pt x="11836" y="936"/>
                      <a:pt x="10225" y="310"/>
                      <a:pt x="884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21" name="Shape 221"/>
              <p:cNvSpPr/>
              <p:nvPr/>
            </p:nvSpPr>
            <p:spPr>
              <a:xfrm>
                <a:off x="575733" y="1814102"/>
                <a:ext cx="1347905" cy="86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Outros sistemas</a:t>
                </a:r>
              </a:p>
            </p:txBody>
          </p:sp>
        </p:grpSp>
        <p:grpSp>
          <p:nvGrpSpPr>
            <p:cNvPr id="225" name="Group 225"/>
            <p:cNvGrpSpPr/>
            <p:nvPr/>
          </p:nvGrpSpPr>
          <p:grpSpPr>
            <a:xfrm>
              <a:off x="13431480" y="10301668"/>
              <a:ext cx="1935934" cy="2508353"/>
              <a:chOff x="0" y="0"/>
              <a:chExt cx="1935932" cy="2508352"/>
            </a:xfrm>
          </p:grpSpPr>
          <p:pic>
            <p:nvPicPr>
              <p:cNvPr id="223" name="image44.tif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rcRect l="0" t="1105" r="0" b="1095"/>
              <a:stretch>
                <a:fillRect/>
              </a:stretch>
            </p:blipFill>
            <p:spPr>
              <a:xfrm>
                <a:off x="244419" y="-1"/>
                <a:ext cx="1446907" cy="195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282" y="0"/>
                    </a:moveTo>
                    <a:cubicBezTo>
                      <a:pt x="12686" y="119"/>
                      <a:pt x="12169" y="272"/>
                      <a:pt x="11588" y="539"/>
                    </a:cubicBezTo>
                    <a:cubicBezTo>
                      <a:pt x="10645" y="973"/>
                      <a:pt x="7657" y="2209"/>
                      <a:pt x="4941" y="3281"/>
                    </a:cubicBezTo>
                    <a:lnTo>
                      <a:pt x="0" y="5226"/>
                    </a:lnTo>
                    <a:lnTo>
                      <a:pt x="0" y="9068"/>
                    </a:lnTo>
                    <a:lnTo>
                      <a:pt x="0" y="10456"/>
                    </a:lnTo>
                    <a:lnTo>
                      <a:pt x="0" y="10802"/>
                    </a:lnTo>
                    <a:lnTo>
                      <a:pt x="0" y="13536"/>
                    </a:lnTo>
                    <a:lnTo>
                      <a:pt x="0" y="18376"/>
                    </a:lnTo>
                    <a:lnTo>
                      <a:pt x="1493" y="19313"/>
                    </a:lnTo>
                    <a:cubicBezTo>
                      <a:pt x="2314" y="19825"/>
                      <a:pt x="3666" y="20462"/>
                      <a:pt x="4497" y="20720"/>
                    </a:cubicBezTo>
                    <a:cubicBezTo>
                      <a:pt x="5033" y="20886"/>
                      <a:pt x="5365" y="21070"/>
                      <a:pt x="5557" y="21245"/>
                    </a:cubicBezTo>
                    <a:cubicBezTo>
                      <a:pt x="6392" y="21307"/>
                      <a:pt x="7032" y="21397"/>
                      <a:pt x="7121" y="21504"/>
                    </a:cubicBezTo>
                    <a:cubicBezTo>
                      <a:pt x="7154" y="21543"/>
                      <a:pt x="7721" y="21566"/>
                      <a:pt x="7950" y="21600"/>
                    </a:cubicBezTo>
                    <a:cubicBezTo>
                      <a:pt x="8106" y="21567"/>
                      <a:pt x="8470" y="21540"/>
                      <a:pt x="8501" y="21504"/>
                    </a:cubicBezTo>
                    <a:cubicBezTo>
                      <a:pt x="8554" y="21440"/>
                      <a:pt x="9191" y="21401"/>
                      <a:pt x="9621" y="21355"/>
                    </a:cubicBezTo>
                    <a:cubicBezTo>
                      <a:pt x="9801" y="21100"/>
                      <a:pt x="10644" y="20620"/>
                      <a:pt x="11961" y="20128"/>
                    </a:cubicBezTo>
                    <a:lnTo>
                      <a:pt x="14775" y="19090"/>
                    </a:lnTo>
                    <a:lnTo>
                      <a:pt x="17145" y="20102"/>
                    </a:lnTo>
                    <a:cubicBezTo>
                      <a:pt x="18315" y="20598"/>
                      <a:pt x="19145" y="21100"/>
                      <a:pt x="19284" y="21355"/>
                    </a:cubicBezTo>
                    <a:cubicBezTo>
                      <a:pt x="19737" y="21401"/>
                      <a:pt x="20364" y="21439"/>
                      <a:pt x="20433" y="21504"/>
                    </a:cubicBezTo>
                    <a:lnTo>
                      <a:pt x="20291" y="19296"/>
                    </a:lnTo>
                    <a:cubicBezTo>
                      <a:pt x="20167" y="17217"/>
                      <a:pt x="20268" y="16709"/>
                      <a:pt x="20859" y="16541"/>
                    </a:cubicBezTo>
                    <a:cubicBezTo>
                      <a:pt x="20978" y="16507"/>
                      <a:pt x="21066" y="16379"/>
                      <a:pt x="21150" y="16247"/>
                    </a:cubicBezTo>
                    <a:cubicBezTo>
                      <a:pt x="21428" y="15619"/>
                      <a:pt x="21599" y="13052"/>
                      <a:pt x="21600" y="8047"/>
                    </a:cubicBezTo>
                    <a:lnTo>
                      <a:pt x="21600" y="8016"/>
                    </a:lnTo>
                    <a:lnTo>
                      <a:pt x="21600" y="3250"/>
                    </a:lnTo>
                    <a:lnTo>
                      <a:pt x="17127" y="1498"/>
                    </a:lnTo>
                    <a:lnTo>
                      <a:pt x="1328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24" name="Shape 224"/>
              <p:cNvSpPr/>
              <p:nvPr/>
            </p:nvSpPr>
            <p:spPr>
              <a:xfrm>
                <a:off x="0" y="2012459"/>
                <a:ext cx="1935933" cy="4958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Email Server</a:t>
                </a:r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15982855" y="10165326"/>
              <a:ext cx="1636317" cy="3208529"/>
              <a:chOff x="0" y="0"/>
              <a:chExt cx="1636315" cy="3208527"/>
            </a:xfrm>
          </p:grpSpPr>
          <p:pic>
            <p:nvPicPr>
              <p:cNvPr id="226" name="image45.ti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0" t="1057" r="21966" b="1141"/>
              <a:stretch>
                <a:fillRect/>
              </a:stretch>
            </p:blipFill>
            <p:spPr>
              <a:xfrm>
                <a:off x="0" y="0"/>
                <a:ext cx="1636316" cy="2259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3" fill="norm" stroke="1" extrusionOk="0">
                    <a:moveTo>
                      <a:pt x="13239" y="0"/>
                    </a:moveTo>
                    <a:lnTo>
                      <a:pt x="6905" y="2526"/>
                    </a:lnTo>
                    <a:lnTo>
                      <a:pt x="0" y="5272"/>
                    </a:lnTo>
                    <a:lnTo>
                      <a:pt x="0" y="9247"/>
                    </a:lnTo>
                    <a:lnTo>
                      <a:pt x="0" y="10806"/>
                    </a:lnTo>
                    <a:lnTo>
                      <a:pt x="0" y="13563"/>
                    </a:lnTo>
                    <a:lnTo>
                      <a:pt x="0" y="18722"/>
                    </a:lnTo>
                    <a:lnTo>
                      <a:pt x="2232" y="19795"/>
                    </a:lnTo>
                    <a:cubicBezTo>
                      <a:pt x="3457" y="20385"/>
                      <a:pt x="5048" y="20957"/>
                      <a:pt x="5763" y="21062"/>
                    </a:cubicBezTo>
                    <a:cubicBezTo>
                      <a:pt x="6478" y="21168"/>
                      <a:pt x="7180" y="21388"/>
                      <a:pt x="7319" y="21551"/>
                    </a:cubicBezTo>
                    <a:cubicBezTo>
                      <a:pt x="7334" y="21569"/>
                      <a:pt x="7890" y="21576"/>
                      <a:pt x="8010" y="21593"/>
                    </a:cubicBezTo>
                    <a:cubicBezTo>
                      <a:pt x="8641" y="21469"/>
                      <a:pt x="9206" y="21302"/>
                      <a:pt x="9865" y="21031"/>
                    </a:cubicBezTo>
                    <a:cubicBezTo>
                      <a:pt x="11716" y="20270"/>
                      <a:pt x="11955" y="20250"/>
                      <a:pt x="13474" y="20709"/>
                    </a:cubicBezTo>
                    <a:cubicBezTo>
                      <a:pt x="16419" y="21600"/>
                      <a:pt x="19237" y="20424"/>
                      <a:pt x="19237" y="18308"/>
                    </a:cubicBezTo>
                    <a:cubicBezTo>
                      <a:pt x="19237" y="17759"/>
                      <a:pt x="19670" y="17247"/>
                      <a:pt x="20421" y="16890"/>
                    </a:cubicBezTo>
                    <a:lnTo>
                      <a:pt x="21600" y="16324"/>
                    </a:lnTo>
                    <a:lnTo>
                      <a:pt x="21480" y="9657"/>
                    </a:lnTo>
                    <a:lnTo>
                      <a:pt x="21349" y="2993"/>
                    </a:lnTo>
                    <a:lnTo>
                      <a:pt x="18184" y="1790"/>
                    </a:lnTo>
                    <a:cubicBezTo>
                      <a:pt x="16444" y="1128"/>
                      <a:pt x="14770" y="407"/>
                      <a:pt x="14459" y="182"/>
                    </a:cubicBezTo>
                    <a:cubicBezTo>
                      <a:pt x="14347" y="101"/>
                      <a:pt x="13685" y="56"/>
                      <a:pt x="1323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27" name="Shape 227"/>
              <p:cNvSpPr/>
              <p:nvPr/>
            </p:nvSpPr>
            <p:spPr>
              <a:xfrm>
                <a:off x="42091" y="2347328"/>
                <a:ext cx="1552084" cy="86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Aplicação</a:t>
                </a:r>
              </a:p>
            </p:txBody>
          </p:sp>
        </p:grpSp>
        <p:sp>
          <p:nvSpPr>
            <p:cNvPr id="229" name="Shape 229"/>
            <p:cNvSpPr/>
            <p:nvPr/>
          </p:nvSpPr>
          <p:spPr>
            <a:xfrm>
              <a:off x="17100875" y="7622670"/>
              <a:ext cx="2006764" cy="90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i="1" sz="18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Unidades </a:t>
              </a:r>
            </a:p>
            <a:p>
              <a:pPr defTabSz="584200">
                <a:defRPr i="1" sz="18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organizacionais remotas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5369359" y="3775627"/>
              <a:ext cx="1967243" cy="90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i="1" sz="18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Comunidades</a:t>
              </a:r>
            </a:p>
            <a:p>
              <a:pPr defTabSz="584200">
                <a:defRPr i="1" sz="18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Isoladas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18691680" y="4092102"/>
              <a:ext cx="1354611" cy="904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i="1" sz="18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Usuários</a:t>
              </a:r>
            </a:p>
            <a:p>
              <a:pPr defTabSz="584200">
                <a:defRPr i="1" sz="1800">
                  <a:solidFill>
                    <a:srgbClr val="0433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On-line</a:t>
              </a:r>
            </a:p>
          </p:txBody>
        </p:sp>
        <p:grpSp>
          <p:nvGrpSpPr>
            <p:cNvPr id="234" name="Group 234"/>
            <p:cNvGrpSpPr/>
            <p:nvPr/>
          </p:nvGrpSpPr>
          <p:grpSpPr>
            <a:xfrm>
              <a:off x="9275495" y="2467125"/>
              <a:ext cx="1951648" cy="2578378"/>
              <a:chOff x="0" y="0"/>
              <a:chExt cx="1951647" cy="2578377"/>
            </a:xfrm>
          </p:grpSpPr>
          <p:pic>
            <p:nvPicPr>
              <p:cNvPr id="232" name="image20.png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567193" y="0"/>
                <a:ext cx="1072466" cy="16574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3" name="Shape 233"/>
              <p:cNvSpPr/>
              <p:nvPr/>
            </p:nvSpPr>
            <p:spPr>
              <a:xfrm>
                <a:off x="-1" y="1673809"/>
                <a:ext cx="1951649" cy="9045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i="1" sz="18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Ponto de</a:t>
                </a:r>
              </a:p>
              <a:p>
                <a:pPr defTabSz="584200">
                  <a:defRPr i="1" sz="1800">
                    <a:solidFill>
                      <a:srgbClr val="0433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Conectividade</a:t>
                </a:r>
              </a:p>
            </p:txBody>
          </p:sp>
        </p:grpSp>
        <p:grpSp>
          <p:nvGrpSpPr>
            <p:cNvPr id="237" name="Group 237"/>
            <p:cNvGrpSpPr/>
            <p:nvPr/>
          </p:nvGrpSpPr>
          <p:grpSpPr>
            <a:xfrm>
              <a:off x="18337834" y="10116909"/>
              <a:ext cx="2013940" cy="2689678"/>
              <a:chOff x="0" y="0"/>
              <a:chExt cx="2013939" cy="2689677"/>
            </a:xfrm>
          </p:grpSpPr>
          <p:pic>
            <p:nvPicPr>
              <p:cNvPr id="235" name="image46.tif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 l="188" t="1161" r="721" b="1084"/>
              <a:stretch>
                <a:fillRect/>
              </a:stretch>
            </p:blipFill>
            <p:spPr>
              <a:xfrm>
                <a:off x="75998" y="0"/>
                <a:ext cx="1937942" cy="2259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453" y="0"/>
                    </a:moveTo>
                    <a:lnTo>
                      <a:pt x="6719" y="1298"/>
                    </a:lnTo>
                    <a:cubicBezTo>
                      <a:pt x="4911" y="2156"/>
                      <a:pt x="2644" y="3211"/>
                      <a:pt x="1690" y="3639"/>
                    </a:cubicBezTo>
                    <a:lnTo>
                      <a:pt x="0" y="4401"/>
                    </a:lnTo>
                    <a:lnTo>
                      <a:pt x="40" y="7748"/>
                    </a:lnTo>
                    <a:lnTo>
                      <a:pt x="119" y="15742"/>
                    </a:lnTo>
                    <a:lnTo>
                      <a:pt x="1920" y="16660"/>
                    </a:lnTo>
                    <a:cubicBezTo>
                      <a:pt x="2631" y="17024"/>
                      <a:pt x="3218" y="17296"/>
                      <a:pt x="3738" y="17483"/>
                    </a:cubicBezTo>
                    <a:cubicBezTo>
                      <a:pt x="3895" y="17538"/>
                      <a:pt x="4019" y="17532"/>
                      <a:pt x="4167" y="17571"/>
                    </a:cubicBezTo>
                    <a:cubicBezTo>
                      <a:pt x="5451" y="17913"/>
                      <a:pt x="6463" y="17681"/>
                      <a:pt x="8462" y="16789"/>
                    </a:cubicBezTo>
                    <a:lnTo>
                      <a:pt x="11023" y="15655"/>
                    </a:lnTo>
                    <a:lnTo>
                      <a:pt x="12930" y="16626"/>
                    </a:lnTo>
                    <a:cubicBezTo>
                      <a:pt x="13939" y="17136"/>
                      <a:pt x="14771" y="17510"/>
                      <a:pt x="14907" y="17544"/>
                    </a:cubicBezTo>
                    <a:cubicBezTo>
                      <a:pt x="14952" y="17527"/>
                      <a:pt x="14996" y="17412"/>
                      <a:pt x="15040" y="17271"/>
                    </a:cubicBezTo>
                    <a:cubicBezTo>
                      <a:pt x="15104" y="17072"/>
                      <a:pt x="15170" y="16811"/>
                      <a:pt x="15212" y="16246"/>
                    </a:cubicBezTo>
                    <a:lnTo>
                      <a:pt x="15305" y="14972"/>
                    </a:lnTo>
                    <a:cubicBezTo>
                      <a:pt x="14163" y="14839"/>
                      <a:pt x="13869" y="14506"/>
                      <a:pt x="14602" y="14046"/>
                    </a:cubicBezTo>
                    <a:cubicBezTo>
                      <a:pt x="15078" y="13748"/>
                      <a:pt x="15155" y="12985"/>
                      <a:pt x="15155" y="8142"/>
                    </a:cubicBezTo>
                    <a:lnTo>
                      <a:pt x="15155" y="2584"/>
                    </a:lnTo>
                    <a:lnTo>
                      <a:pt x="13421" y="1836"/>
                    </a:lnTo>
                    <a:cubicBezTo>
                      <a:pt x="12470" y="1422"/>
                      <a:pt x="11137" y="785"/>
                      <a:pt x="10457" y="417"/>
                    </a:cubicBezTo>
                    <a:cubicBezTo>
                      <a:pt x="10108" y="228"/>
                      <a:pt x="9796" y="98"/>
                      <a:pt x="9453" y="0"/>
                    </a:cubicBezTo>
                    <a:close/>
                    <a:moveTo>
                      <a:pt x="19012" y="17024"/>
                    </a:moveTo>
                    <a:cubicBezTo>
                      <a:pt x="18969" y="17572"/>
                      <a:pt x="18823" y="17951"/>
                      <a:pt x="18309" y="18360"/>
                    </a:cubicBezTo>
                    <a:cubicBezTo>
                      <a:pt x="18238" y="18416"/>
                      <a:pt x="18217" y="18448"/>
                      <a:pt x="18154" y="18500"/>
                    </a:cubicBezTo>
                    <a:cubicBezTo>
                      <a:pt x="18124" y="18526"/>
                      <a:pt x="18120" y="18547"/>
                      <a:pt x="18092" y="18572"/>
                    </a:cubicBezTo>
                    <a:cubicBezTo>
                      <a:pt x="17871" y="18764"/>
                      <a:pt x="17696" y="18941"/>
                      <a:pt x="17588" y="19103"/>
                    </a:cubicBezTo>
                    <a:cubicBezTo>
                      <a:pt x="17250" y="19679"/>
                      <a:pt x="17750" y="20133"/>
                      <a:pt x="19441" y="21130"/>
                    </a:cubicBezTo>
                    <a:cubicBezTo>
                      <a:pt x="19838" y="21364"/>
                      <a:pt x="20088" y="21472"/>
                      <a:pt x="20353" y="21600"/>
                    </a:cubicBezTo>
                    <a:lnTo>
                      <a:pt x="20923" y="21122"/>
                    </a:lnTo>
                    <a:lnTo>
                      <a:pt x="21388" y="20716"/>
                    </a:lnTo>
                    <a:cubicBezTo>
                      <a:pt x="21406" y="20666"/>
                      <a:pt x="21433" y="20643"/>
                      <a:pt x="21450" y="20591"/>
                    </a:cubicBezTo>
                    <a:cubicBezTo>
                      <a:pt x="21509" y="20407"/>
                      <a:pt x="21558" y="20115"/>
                      <a:pt x="21600" y="19483"/>
                    </a:cubicBezTo>
                    <a:cubicBezTo>
                      <a:pt x="21454" y="19055"/>
                      <a:pt x="21141" y="18790"/>
                      <a:pt x="20335" y="18288"/>
                    </a:cubicBezTo>
                    <a:cubicBezTo>
                      <a:pt x="19520" y="17782"/>
                      <a:pt x="19182" y="17484"/>
                      <a:pt x="19012" y="1702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36" name="Shape 236"/>
              <p:cNvSpPr/>
              <p:nvPr/>
            </p:nvSpPr>
            <p:spPr>
              <a:xfrm>
                <a:off x="0" y="1828478"/>
                <a:ext cx="1552083" cy="861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Servidor</a:t>
                </a:r>
              </a:p>
              <a:p>
                <a:pPr defTabSz="584200">
                  <a:defRPr b="1" sz="1700">
                    <a:solidFill>
                      <a:srgbClr val="0433FF"/>
                    </a:solidFill>
                    <a:effectLst>
                      <a:outerShdw sx="100000" sy="100000" kx="0" ky="0" algn="b" rotWithShape="0" blurRad="50800" dist="38100" dir="5400000">
                        <a:srgbClr val="000000"/>
                      </a:outerShdw>
                    </a:effectLst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Arquivos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back-0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0694" y="-11271"/>
            <a:ext cx="24725388" cy="13738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658" y="317823"/>
            <a:ext cx="6727084" cy="24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11081721" y="909848"/>
            <a:ext cx="5932662" cy="221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62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ESB :: Conceito</a:t>
            </a:r>
          </a:p>
        </p:txBody>
      </p:sp>
      <p:sp>
        <p:nvSpPr>
          <p:cNvPr id="244" name="Shape 244"/>
          <p:cNvSpPr/>
          <p:nvPr/>
        </p:nvSpPr>
        <p:spPr>
          <a:xfrm>
            <a:off x="562483" y="3925675"/>
            <a:ext cx="23017244" cy="947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implementado com tecnologias, normalmente, encontrados na categoria de produtos de infraestrutura ou “middleware”, que fornecem uma base de serviços para arquiteturas mais complexas, mediante a reação de eventos e/ou mensagens.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Geralmente fornece uma abstração de camadas para o sistema empresarial, permitindo a integração entre arquiteturas heterogêneas de modo a explorar os serviços de cada sistema sem escrever código. Contrariando a clássica integração de aplicações comerciais (EAI).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 base de um enterprise service bus é construída da quebra de funções básicas em partes, que são distribuídas onde forem necessárias.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ESB não implementa uma arquitetura orientada a serviço (SOA), mas fornece as características para que se possa implementá-lo.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ESB não necessariamente precisa ser implementado usando apenas web services.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5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ESB devem ser baseados em padrões flexíveis, suportando vários meios de transporte e protocolos.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back-0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33" y="-11311"/>
            <a:ext cx="24725388" cy="13738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658" y="317823"/>
            <a:ext cx="6727084" cy="24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11081721" y="909848"/>
            <a:ext cx="6532055" cy="221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sz="62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ESB :: Vantagens</a:t>
            </a:r>
          </a:p>
        </p:txBody>
      </p:sp>
      <p:sp>
        <p:nvSpPr>
          <p:cNvPr id="250" name="Shape 250"/>
          <p:cNvSpPr/>
          <p:nvPr/>
        </p:nvSpPr>
        <p:spPr>
          <a:xfrm>
            <a:off x="708447" y="2891712"/>
            <a:ext cx="23304354" cy="10624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600" fill="norm" stroke="1" extrusionOk="0">
                <a:moveTo>
                  <a:pt x="0" y="12376"/>
                </a:moveTo>
                <a:lnTo>
                  <a:pt x="39" y="0"/>
                </a:lnTo>
                <a:cubicBezTo>
                  <a:pt x="3709" y="6541"/>
                  <a:pt x="7877" y="11191"/>
                  <a:pt x="12293" y="13674"/>
                </a:cubicBezTo>
                <a:cubicBezTo>
                  <a:pt x="14453" y="14889"/>
                  <a:pt x="16658" y="15574"/>
                  <a:pt x="18874" y="15489"/>
                </a:cubicBezTo>
                <a:cubicBezTo>
                  <a:pt x="19555" y="15463"/>
                  <a:pt x="20274" y="15408"/>
                  <a:pt x="20811" y="16426"/>
                </a:cubicBezTo>
                <a:cubicBezTo>
                  <a:pt x="21463" y="17662"/>
                  <a:pt x="21600" y="19951"/>
                  <a:pt x="21120" y="21600"/>
                </a:cubicBezTo>
                <a:lnTo>
                  <a:pt x="0" y="21600"/>
                </a:lnTo>
                <a:lnTo>
                  <a:pt x="0" y="12376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Em uma arquitetura empresarial fazendo uso de um ESB, a aplicação irá comunicar-se via barramento, que atua como um orquestrador entre aplicações. 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 principal vantagem deste paradigma é a redução de conexões ponto a ponto necessárias às comunicações entre as aplicações. Isto por sua vez afeta diretamente na simplificação das eventuais mudanças de sistema.</a:t>
            </a:r>
          </a:p>
          <a:p>
            <a:pPr marL="736599" indent="-495299" algn="l">
              <a:lnSpc>
                <a:spcPct val="110000"/>
              </a:lnSpc>
              <a:spcBef>
                <a:spcPts val="3700"/>
              </a:spcBef>
              <a:buSzPct val="100000"/>
              <a:buChar char="✓"/>
              <a:defRPr sz="3600"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Reduzindo o número de conexões ponto a ponto entre aplicações específicas, torna-se mais fácil o processo de adaptar um sistema às mudanças.</a:t>
            </a:r>
          </a:p>
        </p:txBody>
      </p:sp>
      <p:grpSp>
        <p:nvGrpSpPr>
          <p:cNvPr id="309" name="Group 309"/>
          <p:cNvGrpSpPr/>
          <p:nvPr/>
        </p:nvGrpSpPr>
        <p:grpSpPr>
          <a:xfrm>
            <a:off x="10060714" y="2496958"/>
            <a:ext cx="13941757" cy="7152839"/>
            <a:chOff x="-1183018" y="-306209"/>
            <a:chExt cx="13941755" cy="7152837"/>
          </a:xfrm>
        </p:grpSpPr>
        <p:pic>
          <p:nvPicPr>
            <p:cNvPr id="251" name=""/>
            <p:cNvPicPr>
              <a:picLocks noChangeAspect="0"/>
            </p:cNvPicPr>
            <p:nvPr/>
          </p:nvPicPr>
          <p:blipFill>
            <a:blip r:embed="rId5">
              <a:alphaModFix amt="50147"/>
              <a:extLst/>
            </a:blip>
            <a:stretch>
              <a:fillRect/>
            </a:stretch>
          </p:blipFill>
          <p:spPr>
            <a:xfrm>
              <a:off x="-1183019" y="-306210"/>
              <a:ext cx="13941757" cy="7152839"/>
            </a:xfrm>
            <a:prstGeom prst="rect">
              <a:avLst/>
            </a:prstGeom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</p:pic>
        <p:grpSp>
          <p:nvGrpSpPr>
            <p:cNvPr id="308" name="Group 308"/>
            <p:cNvGrpSpPr/>
            <p:nvPr/>
          </p:nvGrpSpPr>
          <p:grpSpPr>
            <a:xfrm>
              <a:off x="-54460" y="328791"/>
              <a:ext cx="11684639" cy="6190549"/>
              <a:chOff x="27326" y="-594424"/>
              <a:chExt cx="11684637" cy="6190548"/>
            </a:xfrm>
          </p:grpSpPr>
          <p:grpSp>
            <p:nvGrpSpPr>
              <p:cNvPr id="272" name="Group 272"/>
              <p:cNvGrpSpPr/>
              <p:nvPr/>
            </p:nvGrpSpPr>
            <p:grpSpPr>
              <a:xfrm>
                <a:off x="180148" y="-404253"/>
                <a:ext cx="4245466" cy="4400368"/>
                <a:chOff x="0" y="0"/>
                <a:chExt cx="4245464" cy="4400366"/>
              </a:xfrm>
            </p:grpSpPr>
            <p:pic>
              <p:nvPicPr>
                <p:cNvPr id="252" name="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5288" y="131864"/>
                  <a:ext cx="3732651" cy="409538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54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2469208" y="0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5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3723682" y="601096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6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40128" y="3878584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7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3462791" y="3454635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8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1097392" y="55735"/>
                  <a:ext cx="521784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9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2328634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0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466325" y="3676955"/>
                  <a:ext cx="521784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1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1306907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2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404392" y="3878584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3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839449" y="984613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4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94786" y="2020828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5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1097392" y="1913491"/>
                  <a:ext cx="521784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6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146317" y="2896037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7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2758106" y="1091950"/>
                  <a:ext cx="521783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8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1798777" y="824370"/>
                  <a:ext cx="521783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9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3292179" y="1650549"/>
                  <a:ext cx="521784" cy="5217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70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3292179" y="2552592"/>
                  <a:ext cx="521784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71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097392" y="2896037"/>
                  <a:ext cx="521784" cy="5217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73" name="Shape 273"/>
              <p:cNvSpPr/>
              <p:nvPr/>
            </p:nvSpPr>
            <p:spPr>
              <a:xfrm>
                <a:off x="27326" y="4103092"/>
                <a:ext cx="5668710" cy="1493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lnSpc>
                    <a:spcPct val="120000"/>
                  </a:lnSpc>
                  <a:defRPr sz="4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Soluções convencionais</a:t>
                </a:r>
              </a:p>
            </p:txBody>
          </p:sp>
          <p:grpSp>
            <p:nvGrpSpPr>
              <p:cNvPr id="306" name="Group 306"/>
              <p:cNvGrpSpPr/>
              <p:nvPr/>
            </p:nvGrpSpPr>
            <p:grpSpPr>
              <a:xfrm>
                <a:off x="6757529" y="-594425"/>
                <a:ext cx="4954435" cy="4780713"/>
                <a:chOff x="0" y="0"/>
                <a:chExt cx="4954434" cy="4780712"/>
              </a:xfrm>
            </p:grpSpPr>
            <p:sp>
              <p:nvSpPr>
                <p:cNvPr id="274" name="Shape 274"/>
                <p:cNvSpPr/>
                <p:nvPr/>
              </p:nvSpPr>
              <p:spPr>
                <a:xfrm flipH="1">
                  <a:off x="3662731" y="196727"/>
                  <a:ext cx="1073226" cy="18801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1600"/>
                      </a:lnTo>
                      <a:lnTo>
                        <a:pt x="302" y="6335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sp>
              <p:nvSpPr>
                <p:cNvPr id="275" name="Shape 275"/>
                <p:cNvSpPr/>
                <p:nvPr/>
              </p:nvSpPr>
              <p:spPr>
                <a:xfrm flipH="1">
                  <a:off x="3668815" y="1322162"/>
                  <a:ext cx="877480" cy="7889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21" y="0"/>
                      </a:moveTo>
                      <a:lnTo>
                        <a:pt x="21600" y="21600"/>
                      </a:lnTo>
                      <a:lnTo>
                        <a:pt x="0" y="14576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sp>
              <p:nvSpPr>
                <p:cNvPr id="276" name="Shape 276"/>
                <p:cNvSpPr/>
                <p:nvPr/>
              </p:nvSpPr>
              <p:spPr>
                <a:xfrm flipH="1">
                  <a:off x="3650800" y="2294853"/>
                  <a:ext cx="1142673" cy="6311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629" y="4198"/>
                      </a:moveTo>
                      <a:lnTo>
                        <a:pt x="21600" y="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sp>
              <p:nvSpPr>
                <p:cNvPr id="277" name="Shape 277"/>
                <p:cNvSpPr/>
                <p:nvPr/>
              </p:nvSpPr>
              <p:spPr>
                <a:xfrm flipH="1">
                  <a:off x="3674577" y="2531398"/>
                  <a:ext cx="964418" cy="1482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3937"/>
                      </a:moveTo>
                      <a:lnTo>
                        <a:pt x="21600" y="0"/>
                      </a:lnTo>
                      <a:lnTo>
                        <a:pt x="387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sp>
              <p:nvSpPr>
                <p:cNvPr id="278" name="Shape 278"/>
                <p:cNvSpPr/>
                <p:nvPr/>
              </p:nvSpPr>
              <p:spPr>
                <a:xfrm flipH="1" flipV="1">
                  <a:off x="3462675" y="2581608"/>
                  <a:ext cx="1130589" cy="2003859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pic>
              <p:nvPicPr>
                <p:cNvPr id="279" name="pasted-image.pd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2828898" y="1691776"/>
                  <a:ext cx="1145331" cy="114533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80" name="Shape 280"/>
                <p:cNvSpPr/>
                <p:nvPr/>
              </p:nvSpPr>
              <p:spPr>
                <a:xfrm>
                  <a:off x="240256" y="213148"/>
                  <a:ext cx="1073226" cy="18801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21600"/>
                      </a:lnTo>
                      <a:lnTo>
                        <a:pt x="302" y="6335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sp>
              <p:nvSpPr>
                <p:cNvPr id="281" name="Shape 281"/>
                <p:cNvSpPr/>
                <p:nvPr/>
              </p:nvSpPr>
              <p:spPr>
                <a:xfrm>
                  <a:off x="246340" y="1338583"/>
                  <a:ext cx="877481" cy="7889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21" y="0"/>
                      </a:moveTo>
                      <a:lnTo>
                        <a:pt x="21600" y="21600"/>
                      </a:lnTo>
                      <a:lnTo>
                        <a:pt x="0" y="14576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sp>
              <p:nvSpPr>
                <p:cNvPr id="282" name="Shape 282"/>
                <p:cNvSpPr/>
                <p:nvPr/>
              </p:nvSpPr>
              <p:spPr>
                <a:xfrm>
                  <a:off x="228326" y="2311274"/>
                  <a:ext cx="812259" cy="6311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629" y="4198"/>
                      </a:moveTo>
                      <a:lnTo>
                        <a:pt x="21600" y="0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sp>
              <p:nvSpPr>
                <p:cNvPr id="283" name="Shape 283"/>
                <p:cNvSpPr/>
                <p:nvPr/>
              </p:nvSpPr>
              <p:spPr>
                <a:xfrm>
                  <a:off x="252102" y="2547819"/>
                  <a:ext cx="964418" cy="1482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3937"/>
                      </a:moveTo>
                      <a:lnTo>
                        <a:pt x="21600" y="0"/>
                      </a:lnTo>
                      <a:lnTo>
                        <a:pt x="387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sp>
              <p:nvSpPr>
                <p:cNvPr id="284" name="Shape 284"/>
                <p:cNvSpPr/>
                <p:nvPr/>
              </p:nvSpPr>
              <p:spPr>
                <a:xfrm flipV="1">
                  <a:off x="296665" y="2596770"/>
                  <a:ext cx="1153203" cy="200361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200"/>
                  </a:pPr>
                </a:p>
              </p:txBody>
            </p:sp>
            <p:pic>
              <p:nvPicPr>
                <p:cNvPr id="285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1087123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86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2717807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87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522215" y="3804931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88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4522215" y="0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89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543561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0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4522215" y="1630684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1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3261369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2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2174246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3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4522215" y="4348493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4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4522215" y="1087122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5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4522215" y="2717807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6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4522215" y="2174246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7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8" name="pasted-image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4522215" y="543561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9" name="pasted-image.pdf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1630684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0" name="pasted-image.pdf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4522215" y="3261369"/>
                  <a:ext cx="432220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1" name="pasted-image.pd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3804931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2" name="pasted-image.pd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4348493"/>
                  <a:ext cx="432219" cy="4322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3" name="pasted-image.pd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872251" y="1691776"/>
                  <a:ext cx="1145331" cy="114533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4" name=""/>
                <p:cNvPicPr>
                  <a:picLocks noChangeAspect="0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2109241" y="2181927"/>
                  <a:ext cx="627998" cy="16503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307" name="Shape 307"/>
              <p:cNvSpPr/>
              <p:nvPr/>
            </p:nvSpPr>
            <p:spPr>
              <a:xfrm>
                <a:off x="7116993" y="4216400"/>
                <a:ext cx="4235507" cy="12664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lnSpc>
                    <a:spcPct val="120000"/>
                  </a:lnSpc>
                  <a:defRPr sz="4000">
                    <a:solidFill>
                      <a:srgbClr val="43434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Solução Q-Ware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-54431" y="-35062"/>
            <a:ext cx="24492861" cy="13811524"/>
          </a:xfrm>
          <a:prstGeom prst="rect">
            <a:avLst/>
          </a:prstGeom>
          <a:gradFill>
            <a:gsLst>
              <a:gs pos="0">
                <a:srgbClr val="2BB2CD"/>
              </a:gs>
              <a:gs pos="100000">
                <a:srgbClr val="0173B8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318" name="Group 318"/>
          <p:cNvGrpSpPr/>
          <p:nvPr/>
        </p:nvGrpSpPr>
        <p:grpSpPr>
          <a:xfrm>
            <a:off x="11587647" y="7023084"/>
            <a:ext cx="4545745" cy="6720449"/>
            <a:chOff x="-101599" y="-641349"/>
            <a:chExt cx="4545743" cy="6720448"/>
          </a:xfrm>
        </p:grpSpPr>
        <p:grpSp>
          <p:nvGrpSpPr>
            <p:cNvPr id="314" name="Group 314"/>
            <p:cNvGrpSpPr/>
            <p:nvPr/>
          </p:nvGrpSpPr>
          <p:grpSpPr>
            <a:xfrm>
              <a:off x="-101600" y="-92179"/>
              <a:ext cx="4545744" cy="6171278"/>
              <a:chOff x="0" y="0"/>
              <a:chExt cx="4545743" cy="6171276"/>
            </a:xfrm>
          </p:grpSpPr>
          <p:pic>
            <p:nvPicPr>
              <p:cNvPr id="313" name="ESB-SoftProject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49925" b="7290"/>
              <a:stretch>
                <a:fillRect/>
              </a:stretch>
            </p:blipFill>
            <p:spPr>
              <a:xfrm>
                <a:off x="101600" y="101600"/>
                <a:ext cx="4329844" cy="582837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12" name="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4545744" cy="6171277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7" name="Group 317"/>
            <p:cNvGrpSpPr/>
            <p:nvPr/>
          </p:nvGrpSpPr>
          <p:grpSpPr>
            <a:xfrm>
              <a:off x="2198101" y="-641350"/>
              <a:ext cx="2234534" cy="1484285"/>
              <a:chOff x="0" y="0"/>
              <a:chExt cx="2234532" cy="1484284"/>
            </a:xfrm>
          </p:grpSpPr>
          <p:pic>
            <p:nvPicPr>
              <p:cNvPr id="316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24661" r="0" b="24661"/>
              <a:stretch>
                <a:fillRect/>
              </a:stretch>
            </p:blipFill>
            <p:spPr>
              <a:xfrm>
                <a:off x="215900" y="641350"/>
                <a:ext cx="1802733" cy="62703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15" name="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" y="0"/>
                <a:ext cx="2234534" cy="1484285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25" name="Group 325"/>
          <p:cNvGrpSpPr/>
          <p:nvPr/>
        </p:nvGrpSpPr>
        <p:grpSpPr>
          <a:xfrm>
            <a:off x="78432" y="27665"/>
            <a:ext cx="5561090" cy="7651817"/>
            <a:chOff x="-101599" y="-641349"/>
            <a:chExt cx="5561088" cy="7651816"/>
          </a:xfrm>
        </p:grpSpPr>
        <p:grpSp>
          <p:nvGrpSpPr>
            <p:cNvPr id="321" name="Group 321"/>
            <p:cNvGrpSpPr/>
            <p:nvPr/>
          </p:nvGrpSpPr>
          <p:grpSpPr>
            <a:xfrm>
              <a:off x="819065" y="-641350"/>
              <a:ext cx="1759462" cy="1866604"/>
              <a:chOff x="0" y="0"/>
              <a:chExt cx="1759461" cy="1866603"/>
            </a:xfrm>
          </p:grpSpPr>
          <p:pic>
            <p:nvPicPr>
              <p:cNvPr id="320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0032" t="6627" r="10032" b="32602"/>
              <a:stretch>
                <a:fillRect/>
              </a:stretch>
            </p:blipFill>
            <p:spPr>
              <a:xfrm>
                <a:off x="215900" y="641350"/>
                <a:ext cx="1327662" cy="100935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19" name="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" y="0"/>
                <a:ext cx="1759463" cy="1866604"/>
              </a:xfrm>
              <a:prstGeom prst="rect">
                <a:avLst/>
              </a:prstGeom>
              <a:effectLst/>
            </p:spPr>
          </p:pic>
        </p:grpSp>
        <p:grpSp>
          <p:nvGrpSpPr>
            <p:cNvPr id="324" name="Group 324"/>
            <p:cNvGrpSpPr/>
            <p:nvPr/>
          </p:nvGrpSpPr>
          <p:grpSpPr>
            <a:xfrm>
              <a:off x="-101600" y="964350"/>
              <a:ext cx="5561089" cy="6046117"/>
              <a:chOff x="0" y="0"/>
              <a:chExt cx="5561088" cy="6046116"/>
            </a:xfrm>
          </p:grpSpPr>
          <p:pic>
            <p:nvPicPr>
              <p:cNvPr id="323" name="ESB-Trinamix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17938" t="7809" r="36726" b="6197"/>
              <a:stretch>
                <a:fillRect/>
              </a:stretch>
            </p:blipFill>
            <p:spPr>
              <a:xfrm>
                <a:off x="101600" y="101600"/>
                <a:ext cx="5345189" cy="570321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22" name="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5561089" cy="6046117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32" name="Group 332"/>
          <p:cNvGrpSpPr/>
          <p:nvPr/>
        </p:nvGrpSpPr>
        <p:grpSpPr>
          <a:xfrm>
            <a:off x="5809534" y="151078"/>
            <a:ext cx="5381030" cy="10940730"/>
            <a:chOff x="-101599" y="-641349"/>
            <a:chExt cx="5381029" cy="10940728"/>
          </a:xfrm>
        </p:grpSpPr>
        <p:grpSp>
          <p:nvGrpSpPr>
            <p:cNvPr id="328" name="Group 328"/>
            <p:cNvGrpSpPr/>
            <p:nvPr/>
          </p:nvGrpSpPr>
          <p:grpSpPr>
            <a:xfrm>
              <a:off x="2317497" y="-641350"/>
              <a:ext cx="2050165" cy="1432630"/>
              <a:chOff x="0" y="0"/>
              <a:chExt cx="2050164" cy="1432629"/>
            </a:xfrm>
          </p:grpSpPr>
          <p:pic>
            <p:nvPicPr>
              <p:cNvPr id="327" name="pasted-image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0" t="8127" r="0" b="8127"/>
              <a:stretch>
                <a:fillRect/>
              </a:stretch>
            </p:blipFill>
            <p:spPr>
              <a:xfrm>
                <a:off x="215900" y="641350"/>
                <a:ext cx="1618365" cy="57538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26" name="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" y="0"/>
                <a:ext cx="2050166" cy="1432630"/>
              </a:xfrm>
              <a:prstGeom prst="rect">
                <a:avLst/>
              </a:prstGeom>
              <a:effectLst/>
            </p:spPr>
          </p:pic>
        </p:grpSp>
        <p:grpSp>
          <p:nvGrpSpPr>
            <p:cNvPr id="331" name="Group 331"/>
            <p:cNvGrpSpPr/>
            <p:nvPr/>
          </p:nvGrpSpPr>
          <p:grpSpPr>
            <a:xfrm>
              <a:off x="-101600" y="477758"/>
              <a:ext cx="5381030" cy="9821621"/>
              <a:chOff x="0" y="0"/>
              <a:chExt cx="5381029" cy="9821620"/>
            </a:xfrm>
          </p:grpSpPr>
          <p:pic>
            <p:nvPicPr>
              <p:cNvPr id="330" name="ESB-Zato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3013" t="7434" r="31339" b="7434"/>
              <a:stretch>
                <a:fillRect/>
              </a:stretch>
            </p:blipFill>
            <p:spPr>
              <a:xfrm>
                <a:off x="101600" y="101600"/>
                <a:ext cx="5165130" cy="947872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29" name=""/>
              <p:cNvPicPr>
                <a:picLocks noChangeAspect="0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5381030" cy="9821621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39" name="Group 339"/>
          <p:cNvGrpSpPr/>
          <p:nvPr/>
        </p:nvGrpSpPr>
        <p:grpSpPr>
          <a:xfrm>
            <a:off x="18340725" y="175337"/>
            <a:ext cx="5866739" cy="5827876"/>
            <a:chOff x="-101600" y="-641350"/>
            <a:chExt cx="5866738" cy="5827875"/>
          </a:xfrm>
        </p:grpSpPr>
        <p:grpSp>
          <p:nvGrpSpPr>
            <p:cNvPr id="335" name="Group 335"/>
            <p:cNvGrpSpPr/>
            <p:nvPr/>
          </p:nvGrpSpPr>
          <p:grpSpPr>
            <a:xfrm>
              <a:off x="-101601" y="387759"/>
              <a:ext cx="5866740" cy="4798767"/>
              <a:chOff x="0" y="0"/>
              <a:chExt cx="5866738" cy="4798766"/>
            </a:xfrm>
          </p:grpSpPr>
          <p:pic>
            <p:nvPicPr>
              <p:cNvPr id="334" name="ESB-WSO2.pn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3261" t="20008" r="30110" b="4392"/>
              <a:stretch>
                <a:fillRect/>
              </a:stretch>
            </p:blipFill>
            <p:spPr>
              <a:xfrm>
                <a:off x="101600" y="101600"/>
                <a:ext cx="5650839" cy="445586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33" name=""/>
              <p:cNvPicPr>
                <a:picLocks noChangeAspect="0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-1" y="0"/>
                <a:ext cx="5866740" cy="4798767"/>
              </a:xfrm>
              <a:prstGeom prst="rect">
                <a:avLst/>
              </a:prstGeom>
              <a:effectLst/>
            </p:spPr>
          </p:pic>
        </p:grpSp>
        <p:grpSp>
          <p:nvGrpSpPr>
            <p:cNvPr id="338" name="Group 338"/>
            <p:cNvGrpSpPr/>
            <p:nvPr/>
          </p:nvGrpSpPr>
          <p:grpSpPr>
            <a:xfrm>
              <a:off x="2276470" y="-641350"/>
              <a:ext cx="1554607" cy="1418653"/>
              <a:chOff x="0" y="0"/>
              <a:chExt cx="1554605" cy="1418652"/>
            </a:xfrm>
          </p:grpSpPr>
          <p:pic>
            <p:nvPicPr>
              <p:cNvPr id="337" name="pasted-image.tiff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215900" y="641350"/>
                <a:ext cx="1122806" cy="56140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36" name=""/>
              <p:cNvPicPr>
                <a:picLocks noChangeAspect="0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0" y="0"/>
                <a:ext cx="1554606" cy="1418653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340" name="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715179" y="5705181"/>
            <a:ext cx="4950427" cy="4228841"/>
          </a:xfrm>
          <a:prstGeom prst="rect">
            <a:avLst/>
          </a:prstGeom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  <p:grpSp>
        <p:nvGrpSpPr>
          <p:cNvPr id="347" name="Group 347"/>
          <p:cNvGrpSpPr/>
          <p:nvPr/>
        </p:nvGrpSpPr>
        <p:grpSpPr>
          <a:xfrm>
            <a:off x="18124892" y="8901873"/>
            <a:ext cx="6248401" cy="4790117"/>
            <a:chOff x="-101600" y="-641349"/>
            <a:chExt cx="6248400" cy="4790115"/>
          </a:xfrm>
        </p:grpSpPr>
        <p:grpSp>
          <p:nvGrpSpPr>
            <p:cNvPr id="343" name="Group 343"/>
            <p:cNvGrpSpPr/>
            <p:nvPr/>
          </p:nvGrpSpPr>
          <p:grpSpPr>
            <a:xfrm>
              <a:off x="2131668" y="-641350"/>
              <a:ext cx="2224895" cy="1793313"/>
              <a:chOff x="0" y="0"/>
              <a:chExt cx="2224894" cy="1793312"/>
            </a:xfrm>
          </p:grpSpPr>
          <p:pic>
            <p:nvPicPr>
              <p:cNvPr id="342" name="pasted-image.tiff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rcRect l="17150" t="11458" r="17150" b="39649"/>
              <a:stretch>
                <a:fillRect/>
              </a:stretch>
            </p:blipFill>
            <p:spPr>
              <a:xfrm>
                <a:off x="215900" y="641350"/>
                <a:ext cx="1793095" cy="93606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41" name=""/>
              <p:cNvPicPr>
                <a:picLocks noChangeAspect="0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0" y="0"/>
                <a:ext cx="2224895" cy="1793313"/>
              </a:xfrm>
              <a:prstGeom prst="rect">
                <a:avLst/>
              </a:prstGeom>
              <a:effectLst/>
            </p:spPr>
          </p:pic>
        </p:grpSp>
        <p:grpSp>
          <p:nvGrpSpPr>
            <p:cNvPr id="346" name="Group 346"/>
            <p:cNvGrpSpPr/>
            <p:nvPr/>
          </p:nvGrpSpPr>
          <p:grpSpPr>
            <a:xfrm>
              <a:off x="-101601" y="719765"/>
              <a:ext cx="6248401" cy="3429001"/>
              <a:chOff x="0" y="0"/>
              <a:chExt cx="6248400" cy="3429000"/>
            </a:xfrm>
          </p:grpSpPr>
          <p:pic>
            <p:nvPicPr>
              <p:cNvPr id="345" name="ESB-Fiorano.jpg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1600" y="101600"/>
                <a:ext cx="6032500" cy="30861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44" name=""/>
              <p:cNvPicPr>
                <a:picLocks noChangeAspect="0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0" y="0"/>
                <a:ext cx="6248400" cy="34290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48" name="Shape 348"/>
          <p:cNvSpPr/>
          <p:nvPr/>
        </p:nvSpPr>
        <p:spPr>
          <a:xfrm>
            <a:off x="11651882" y="899649"/>
            <a:ext cx="6321294" cy="4861058"/>
          </a:xfrm>
          <a:prstGeom prst="wedgeEllipseCallout">
            <a:avLst>
              <a:gd name="adj1" fmla="val -52998"/>
              <a:gd name="adj2" fmla="val -63568"/>
            </a:avLst>
          </a:prstGeom>
          <a:blipFill>
            <a:blip r:embed="rId2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1" sz="5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 que os outros falam</a:t>
            </a:r>
          </a:p>
          <a:p>
            <a:pPr>
              <a:defRPr b="1" sz="5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 ESB?</a:t>
            </a:r>
          </a:p>
        </p:txBody>
      </p:sp>
      <p:grpSp>
        <p:nvGrpSpPr>
          <p:cNvPr id="355" name="Group 355"/>
          <p:cNvGrpSpPr/>
          <p:nvPr/>
        </p:nvGrpSpPr>
        <p:grpSpPr>
          <a:xfrm>
            <a:off x="153833" y="7522551"/>
            <a:ext cx="4408686" cy="4152908"/>
            <a:chOff x="-101600" y="-641350"/>
            <a:chExt cx="4408685" cy="4152906"/>
          </a:xfrm>
        </p:grpSpPr>
        <p:grpSp>
          <p:nvGrpSpPr>
            <p:cNvPr id="351" name="Group 351"/>
            <p:cNvGrpSpPr/>
            <p:nvPr/>
          </p:nvGrpSpPr>
          <p:grpSpPr>
            <a:xfrm>
              <a:off x="1027775" y="-641351"/>
              <a:ext cx="2150727" cy="1320342"/>
              <a:chOff x="0" y="0"/>
              <a:chExt cx="2150725" cy="1320340"/>
            </a:xfrm>
          </p:grpSpPr>
          <p:pic>
            <p:nvPicPr>
              <p:cNvPr id="350" name="pasted-image.tiff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rcRect l="0" t="21909" r="5798" b="9045"/>
              <a:stretch>
                <a:fillRect/>
              </a:stretch>
            </p:blipFill>
            <p:spPr>
              <a:xfrm>
                <a:off x="215900" y="641350"/>
                <a:ext cx="1718926" cy="46309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49" name=""/>
              <p:cNvPicPr>
                <a:picLocks noChangeAspect="0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0" y="-1"/>
                <a:ext cx="2150726" cy="1320342"/>
              </a:xfrm>
              <a:prstGeom prst="rect">
                <a:avLst/>
              </a:prstGeom>
              <a:effectLst/>
            </p:spPr>
          </p:pic>
        </p:grpSp>
        <p:grpSp>
          <p:nvGrpSpPr>
            <p:cNvPr id="354" name="Group 354"/>
            <p:cNvGrpSpPr/>
            <p:nvPr/>
          </p:nvGrpSpPr>
          <p:grpSpPr>
            <a:xfrm>
              <a:off x="-101601" y="425653"/>
              <a:ext cx="4408687" cy="3085904"/>
              <a:chOff x="0" y="0"/>
              <a:chExt cx="4408685" cy="3085903"/>
            </a:xfrm>
          </p:grpSpPr>
          <p:pic>
            <p:nvPicPr>
              <p:cNvPr id="353" name="ESB-Microsoft-2.png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rcRect l="2096" t="21847" r="45919" b="4231"/>
              <a:stretch>
                <a:fillRect/>
              </a:stretch>
            </p:blipFill>
            <p:spPr>
              <a:xfrm>
                <a:off x="101600" y="101600"/>
                <a:ext cx="4192786" cy="274300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52" name=""/>
              <p:cNvPicPr>
                <a:picLocks noChangeAspect="0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-1" y="0"/>
                <a:ext cx="4408687" cy="3085904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62" name="Group 362"/>
          <p:cNvGrpSpPr/>
          <p:nvPr/>
        </p:nvGrpSpPr>
        <p:grpSpPr>
          <a:xfrm>
            <a:off x="2018965" y="10840937"/>
            <a:ext cx="7048774" cy="2833921"/>
            <a:chOff x="-101600" y="-726016"/>
            <a:chExt cx="7048773" cy="2833919"/>
          </a:xfrm>
        </p:grpSpPr>
        <p:grpSp>
          <p:nvGrpSpPr>
            <p:cNvPr id="358" name="Group 358"/>
            <p:cNvGrpSpPr/>
            <p:nvPr/>
          </p:nvGrpSpPr>
          <p:grpSpPr>
            <a:xfrm>
              <a:off x="2581236" y="-726017"/>
              <a:ext cx="2342398" cy="1353165"/>
              <a:chOff x="0" y="0"/>
              <a:chExt cx="2342396" cy="1353164"/>
            </a:xfrm>
          </p:grpSpPr>
          <p:pic>
            <p:nvPicPr>
              <p:cNvPr id="357" name="pasted-image.tiff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rcRect l="0" t="26233" r="0" b="26233"/>
              <a:stretch>
                <a:fillRect/>
              </a:stretch>
            </p:blipFill>
            <p:spPr>
              <a:xfrm>
                <a:off x="215900" y="641350"/>
                <a:ext cx="1910597" cy="49591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56" name=""/>
              <p:cNvPicPr>
                <a:picLocks noChangeAspect="0"/>
              </p:cNvPicPr>
              <p:nvPr/>
            </p:nvPicPr>
            <p:blipFill>
              <a:blip r:embed="rId29">
                <a:extLst/>
              </a:blip>
              <a:stretch>
                <a:fillRect/>
              </a:stretch>
            </p:blipFill>
            <p:spPr>
              <a:xfrm>
                <a:off x="0" y="-1"/>
                <a:ext cx="2342397" cy="1353166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1" name="Group 361"/>
            <p:cNvGrpSpPr/>
            <p:nvPr/>
          </p:nvGrpSpPr>
          <p:grpSpPr>
            <a:xfrm>
              <a:off x="-101601" y="310695"/>
              <a:ext cx="7048775" cy="1797209"/>
              <a:chOff x="0" y="0"/>
              <a:chExt cx="7048773" cy="1797207"/>
            </a:xfrm>
          </p:grpSpPr>
          <p:pic>
            <p:nvPicPr>
              <p:cNvPr id="360" name="ESB-Oracle.png"/>
              <p:cNvPicPr>
                <a:picLocks noChangeAspect="1"/>
              </p:cNvPicPr>
              <p:nvPr/>
            </p:nvPicPr>
            <p:blipFill>
              <a:blip r:embed="rId30">
                <a:extLst/>
              </a:blip>
              <a:srcRect l="0" t="13763" r="1385" b="8376"/>
              <a:stretch>
                <a:fillRect/>
              </a:stretch>
            </p:blipFill>
            <p:spPr>
              <a:xfrm>
                <a:off x="101600" y="101600"/>
                <a:ext cx="6832874" cy="145430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59" name=""/>
              <p:cNvPicPr>
                <a:picLocks noChangeAspect="0"/>
              </p:cNvPicPr>
              <p:nvPr/>
            </p:nvPicPr>
            <p:blipFill>
              <a:blip r:embed="rId31">
                <a:extLst/>
              </a:blip>
              <a:stretch>
                <a:fillRect/>
              </a:stretch>
            </p:blipFill>
            <p:spPr>
              <a:xfrm>
                <a:off x="-1" y="0"/>
                <a:ext cx="7048775" cy="1797208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-54431" y="-10726"/>
            <a:ext cx="24492863" cy="1726729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6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569" y="459601"/>
            <a:ext cx="2161698" cy="78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36627" y="409360"/>
            <a:ext cx="1920866" cy="886557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430132" y="400200"/>
            <a:ext cx="1227235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>
                <a:solidFill>
                  <a:srgbClr val="43434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Arquitetura Q-Ware Enterprise Service Bus</a:t>
            </a:r>
          </a:p>
        </p:txBody>
      </p:sp>
      <p:grpSp>
        <p:nvGrpSpPr>
          <p:cNvPr id="370" name="Group 370"/>
          <p:cNvGrpSpPr/>
          <p:nvPr/>
        </p:nvGrpSpPr>
        <p:grpSpPr>
          <a:xfrm>
            <a:off x="8182061" y="4157965"/>
            <a:ext cx="1066801" cy="1491494"/>
            <a:chOff x="0" y="0"/>
            <a:chExt cx="1066800" cy="1491493"/>
          </a:xfrm>
        </p:grpSpPr>
        <p:pic>
          <p:nvPicPr>
            <p:cNvPr id="368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66800" cy="106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Shape 369"/>
            <p:cNvSpPr/>
            <p:nvPr/>
          </p:nvSpPr>
          <p:spPr>
            <a:xfrm>
              <a:off x="263766" y="1120018"/>
              <a:ext cx="543739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VAN</a:t>
              </a:r>
            </a:p>
          </p:txBody>
        </p:sp>
      </p:grpSp>
      <p:grpSp>
        <p:nvGrpSpPr>
          <p:cNvPr id="373" name="Group 373"/>
          <p:cNvGrpSpPr/>
          <p:nvPr/>
        </p:nvGrpSpPr>
        <p:grpSpPr>
          <a:xfrm>
            <a:off x="7302692" y="2746190"/>
            <a:ext cx="1422475" cy="1160146"/>
            <a:chOff x="1674" y="0"/>
            <a:chExt cx="1422474" cy="1160144"/>
          </a:xfrm>
        </p:grpSpPr>
        <p:sp>
          <p:nvSpPr>
            <p:cNvPr id="371" name="Shape 371"/>
            <p:cNvSpPr/>
            <p:nvPr/>
          </p:nvSpPr>
          <p:spPr>
            <a:xfrm>
              <a:off x="1674" y="560069"/>
              <a:ext cx="142247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SERVER</a:t>
              </a:r>
            </a:p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CLIENTE</a:t>
              </a:r>
            </a:p>
          </p:txBody>
        </p:sp>
        <p:pic>
          <p:nvPicPr>
            <p:cNvPr id="372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58911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6" name="Group 376"/>
          <p:cNvGrpSpPr/>
          <p:nvPr/>
        </p:nvGrpSpPr>
        <p:grpSpPr>
          <a:xfrm>
            <a:off x="4762983" y="3499890"/>
            <a:ext cx="2014998" cy="1714352"/>
            <a:chOff x="-268216" y="0"/>
            <a:chExt cx="2014996" cy="1714351"/>
          </a:xfrm>
        </p:grpSpPr>
        <p:sp>
          <p:nvSpPr>
            <p:cNvPr id="374" name="Shape 374"/>
            <p:cNvSpPr/>
            <p:nvPr/>
          </p:nvSpPr>
          <p:spPr>
            <a:xfrm>
              <a:off x="-268217" y="1114276"/>
              <a:ext cx="2014998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/ SFTP / HTTPS</a:t>
              </a:r>
            </a:p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ODETTE</a:t>
              </a:r>
            </a:p>
          </p:txBody>
        </p:sp>
        <p:pic>
          <p:nvPicPr>
            <p:cNvPr id="375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3646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9" name="Group 379"/>
          <p:cNvGrpSpPr/>
          <p:nvPr/>
        </p:nvGrpSpPr>
        <p:grpSpPr>
          <a:xfrm>
            <a:off x="6821699" y="4070753"/>
            <a:ext cx="1051707" cy="1133104"/>
            <a:chOff x="1674" y="0"/>
            <a:chExt cx="1051706" cy="1133102"/>
          </a:xfrm>
        </p:grpSpPr>
        <p:sp>
          <p:nvSpPr>
            <p:cNvPr id="377" name="Shape 377"/>
            <p:cNvSpPr/>
            <p:nvPr/>
          </p:nvSpPr>
          <p:spPr>
            <a:xfrm>
              <a:off x="1674" y="533027"/>
              <a:ext cx="105170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EMAIL</a:t>
              </a:r>
            </a:p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MONITOR</a:t>
              </a:r>
            </a:p>
          </p:txBody>
        </p:sp>
        <p:pic>
          <p:nvPicPr>
            <p:cNvPr id="378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73527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2" name="Group 382"/>
          <p:cNvGrpSpPr/>
          <p:nvPr/>
        </p:nvGrpSpPr>
        <p:grpSpPr>
          <a:xfrm>
            <a:off x="15957150" y="2991890"/>
            <a:ext cx="1446474" cy="1097669"/>
            <a:chOff x="0" y="0"/>
            <a:chExt cx="1446473" cy="1097667"/>
          </a:xfrm>
        </p:grpSpPr>
        <p:sp>
          <p:nvSpPr>
            <p:cNvPr id="380" name="Shape 380"/>
            <p:cNvSpPr/>
            <p:nvPr/>
          </p:nvSpPr>
          <p:spPr>
            <a:xfrm>
              <a:off x="0" y="497592"/>
              <a:ext cx="14464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COMMAND PROCESSOR</a:t>
              </a:r>
            </a:p>
          </p:txBody>
        </p:sp>
        <p:pic>
          <p:nvPicPr>
            <p:cNvPr id="381" name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69236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5" name="Group 385"/>
          <p:cNvGrpSpPr/>
          <p:nvPr/>
        </p:nvGrpSpPr>
        <p:grpSpPr>
          <a:xfrm>
            <a:off x="16539917" y="4534960"/>
            <a:ext cx="1860030" cy="1167002"/>
            <a:chOff x="10324" y="0"/>
            <a:chExt cx="1860029" cy="1167001"/>
          </a:xfrm>
        </p:grpSpPr>
        <p:sp>
          <p:nvSpPr>
            <p:cNvPr id="383" name="Shape 383"/>
            <p:cNvSpPr/>
            <p:nvPr/>
          </p:nvSpPr>
          <p:spPr>
            <a:xfrm>
              <a:off x="10324" y="795526"/>
              <a:ext cx="1860031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r"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SERVICE AGENDA</a:t>
              </a:r>
            </a:p>
          </p:txBody>
        </p:sp>
        <p:pic>
          <p:nvPicPr>
            <p:cNvPr id="384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5417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8" name="Group 388"/>
          <p:cNvGrpSpPr/>
          <p:nvPr/>
        </p:nvGrpSpPr>
        <p:grpSpPr>
          <a:xfrm>
            <a:off x="15572881" y="5951210"/>
            <a:ext cx="1542003" cy="914009"/>
            <a:chOff x="0" y="0"/>
            <a:chExt cx="1542002" cy="914008"/>
          </a:xfrm>
        </p:grpSpPr>
        <p:sp>
          <p:nvSpPr>
            <p:cNvPr id="386" name="Shape 386"/>
            <p:cNvSpPr/>
            <p:nvPr/>
          </p:nvSpPr>
          <p:spPr>
            <a:xfrm>
              <a:off x="-1" y="542533"/>
              <a:ext cx="1542003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LOG CLEANER</a:t>
              </a:r>
            </a:p>
          </p:txBody>
        </p:sp>
        <p:pic>
          <p:nvPicPr>
            <p:cNvPr id="387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17000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1" name="Group 391"/>
          <p:cNvGrpSpPr/>
          <p:nvPr/>
        </p:nvGrpSpPr>
        <p:grpSpPr>
          <a:xfrm>
            <a:off x="1655257" y="2594262"/>
            <a:ext cx="762001" cy="1128111"/>
            <a:chOff x="0" y="0"/>
            <a:chExt cx="762000" cy="1128109"/>
          </a:xfrm>
        </p:grpSpPr>
        <p:sp>
          <p:nvSpPr>
            <p:cNvPr id="389" name="Shape 389"/>
            <p:cNvSpPr/>
            <p:nvPr/>
          </p:nvSpPr>
          <p:spPr>
            <a:xfrm>
              <a:off x="96806" y="756634"/>
              <a:ext cx="568388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SMS</a:t>
              </a:r>
            </a:p>
          </p:txBody>
        </p:sp>
        <p:pic>
          <p:nvPicPr>
            <p:cNvPr id="390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4" name="Group 394"/>
          <p:cNvGrpSpPr/>
          <p:nvPr/>
        </p:nvGrpSpPr>
        <p:grpSpPr>
          <a:xfrm>
            <a:off x="14034086" y="2454847"/>
            <a:ext cx="1658275" cy="1172504"/>
            <a:chOff x="0" y="0"/>
            <a:chExt cx="1658273" cy="1172503"/>
          </a:xfrm>
        </p:grpSpPr>
        <p:pic>
          <p:nvPicPr>
            <p:cNvPr id="392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4813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3" name="Shape 393"/>
            <p:cNvSpPr/>
            <p:nvPr/>
          </p:nvSpPr>
          <p:spPr>
            <a:xfrm>
              <a:off x="0" y="801028"/>
              <a:ext cx="1658275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COMMAND LINE</a:t>
              </a:r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7992224" y="5987365"/>
            <a:ext cx="1446474" cy="1079740"/>
            <a:chOff x="0" y="0"/>
            <a:chExt cx="1446472" cy="1079738"/>
          </a:xfrm>
        </p:grpSpPr>
        <p:pic>
          <p:nvPicPr>
            <p:cNvPr id="395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69236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6" name="Shape 396"/>
            <p:cNvSpPr/>
            <p:nvPr/>
          </p:nvSpPr>
          <p:spPr>
            <a:xfrm>
              <a:off x="-1" y="479663"/>
              <a:ext cx="14464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FDS/390</a:t>
              </a:r>
            </a:p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(MAINFRAME)</a:t>
              </a:r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1521430" y="5148367"/>
            <a:ext cx="1580730" cy="1704942"/>
            <a:chOff x="0" y="0"/>
            <a:chExt cx="1580728" cy="1704940"/>
          </a:xfrm>
        </p:grpSpPr>
        <p:pic>
          <p:nvPicPr>
            <p:cNvPr id="398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54729" y="0"/>
              <a:ext cx="1071271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Shape 399"/>
            <p:cNvSpPr/>
            <p:nvPr/>
          </p:nvSpPr>
          <p:spPr>
            <a:xfrm>
              <a:off x="0" y="1104865"/>
              <a:ext cx="158072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CARD SYSTEM ACQUIRER</a:t>
              </a:r>
            </a:p>
          </p:txBody>
        </p:sp>
      </p:grpSp>
      <p:grpSp>
        <p:nvGrpSpPr>
          <p:cNvPr id="403" name="Group 403"/>
          <p:cNvGrpSpPr/>
          <p:nvPr/>
        </p:nvGrpSpPr>
        <p:grpSpPr>
          <a:xfrm>
            <a:off x="6190419" y="5511130"/>
            <a:ext cx="1446473" cy="1363132"/>
            <a:chOff x="0" y="0"/>
            <a:chExt cx="1446472" cy="1363131"/>
          </a:xfrm>
        </p:grpSpPr>
        <p:pic>
          <p:nvPicPr>
            <p:cNvPr id="401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4223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Shape 402"/>
            <p:cNvSpPr/>
            <p:nvPr/>
          </p:nvSpPr>
          <p:spPr>
            <a:xfrm>
              <a:off x="-1" y="763056"/>
              <a:ext cx="14464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AMS/390</a:t>
              </a:r>
            </a:p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(MAINFRAME)</a:t>
              </a:r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6172851" y="2373277"/>
            <a:ext cx="907065" cy="912813"/>
            <a:chOff x="0" y="0"/>
            <a:chExt cx="907064" cy="912812"/>
          </a:xfrm>
        </p:grpSpPr>
        <p:pic>
          <p:nvPicPr>
            <p:cNvPr id="404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99532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5" name="Shape 405"/>
            <p:cNvSpPr/>
            <p:nvPr/>
          </p:nvSpPr>
          <p:spPr>
            <a:xfrm>
              <a:off x="0" y="541337"/>
              <a:ext cx="907065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PO-BOX</a:t>
              </a:r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17668413" y="2734540"/>
            <a:ext cx="1496115" cy="1668693"/>
            <a:chOff x="0" y="0"/>
            <a:chExt cx="1496114" cy="1668691"/>
          </a:xfrm>
        </p:grpSpPr>
        <p:pic>
          <p:nvPicPr>
            <p:cNvPr id="407" name="pasted-image.pdf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12422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8" name="Shape 408"/>
            <p:cNvSpPr/>
            <p:nvPr/>
          </p:nvSpPr>
          <p:spPr>
            <a:xfrm>
              <a:off x="0" y="1068616"/>
              <a:ext cx="1496115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DIRECTORY MONITOR</a:t>
              </a:r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14436796" y="4153494"/>
            <a:ext cx="1580729" cy="1737265"/>
            <a:chOff x="0" y="0"/>
            <a:chExt cx="1580728" cy="1737263"/>
          </a:xfrm>
        </p:grpSpPr>
        <p:pic>
          <p:nvPicPr>
            <p:cNvPr id="410" name="pasted-image.pdf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40760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1" name="Shape 411"/>
            <p:cNvSpPr/>
            <p:nvPr/>
          </p:nvSpPr>
          <p:spPr>
            <a:xfrm>
              <a:off x="0" y="1137188"/>
              <a:ext cx="1580729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AVAILABILITY MANAGER</a:t>
              </a:r>
            </a:p>
          </p:txBody>
        </p:sp>
      </p:grpSp>
      <p:grpSp>
        <p:nvGrpSpPr>
          <p:cNvPr id="415" name="Group 415"/>
          <p:cNvGrpSpPr/>
          <p:nvPr/>
        </p:nvGrpSpPr>
        <p:grpSpPr>
          <a:xfrm>
            <a:off x="11499633" y="2750590"/>
            <a:ext cx="1002315" cy="1142898"/>
            <a:chOff x="0" y="0"/>
            <a:chExt cx="1002314" cy="1142897"/>
          </a:xfrm>
        </p:grpSpPr>
        <p:sp>
          <p:nvSpPr>
            <p:cNvPr id="413" name="Shape 413"/>
            <p:cNvSpPr/>
            <p:nvPr/>
          </p:nvSpPr>
          <p:spPr>
            <a:xfrm>
              <a:off x="0" y="771422"/>
              <a:ext cx="1002315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PLUGINS</a:t>
              </a:r>
            </a:p>
          </p:txBody>
        </p:sp>
        <p:pic>
          <p:nvPicPr>
            <p:cNvPr id="414" name="pasted-image.pdf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20156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8" name="Group 418"/>
          <p:cNvGrpSpPr/>
          <p:nvPr/>
        </p:nvGrpSpPr>
        <p:grpSpPr>
          <a:xfrm>
            <a:off x="12356206" y="3426233"/>
            <a:ext cx="1823623" cy="928176"/>
            <a:chOff x="0" y="0"/>
            <a:chExt cx="1823622" cy="928174"/>
          </a:xfrm>
        </p:grpSpPr>
        <p:sp>
          <p:nvSpPr>
            <p:cNvPr id="416" name="Shape 416"/>
            <p:cNvSpPr/>
            <p:nvPr/>
          </p:nvSpPr>
          <p:spPr>
            <a:xfrm>
              <a:off x="0" y="556699"/>
              <a:ext cx="1823623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EMAIL SENDER</a:t>
              </a:r>
            </a:p>
          </p:txBody>
        </p:sp>
        <p:pic>
          <p:nvPicPr>
            <p:cNvPr id="417" name="pasted-image.pdf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657810" y="0"/>
              <a:ext cx="508001" cy="50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1" name="Group 421"/>
          <p:cNvGrpSpPr/>
          <p:nvPr/>
        </p:nvGrpSpPr>
        <p:grpSpPr>
          <a:xfrm>
            <a:off x="9560796" y="2699370"/>
            <a:ext cx="1782267" cy="1720800"/>
            <a:chOff x="1674" y="0"/>
            <a:chExt cx="1782266" cy="1720798"/>
          </a:xfrm>
        </p:grpSpPr>
        <p:sp>
          <p:nvSpPr>
            <p:cNvPr id="419" name="Shape 419"/>
            <p:cNvSpPr/>
            <p:nvPr/>
          </p:nvSpPr>
          <p:spPr>
            <a:xfrm>
              <a:off x="1674" y="1120723"/>
              <a:ext cx="1782267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SSL PROXY</a:t>
              </a:r>
            </a:p>
            <a:p>
              <a: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SERVER / CLIENT</a:t>
              </a:r>
            </a:p>
          </p:txBody>
        </p:sp>
        <p:pic>
          <p:nvPicPr>
            <p:cNvPr id="420" name="pasted-image.pdf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357171" y="0"/>
              <a:ext cx="1071272" cy="1071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4" name="Group 424"/>
          <p:cNvGrpSpPr/>
          <p:nvPr/>
        </p:nvGrpSpPr>
        <p:grpSpPr>
          <a:xfrm>
            <a:off x="6934524" y="11503567"/>
            <a:ext cx="2962685" cy="1951475"/>
            <a:chOff x="0" y="0"/>
            <a:chExt cx="2962683" cy="1951473"/>
          </a:xfrm>
        </p:grpSpPr>
        <p:pic>
          <p:nvPicPr>
            <p:cNvPr id="422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0" y="0"/>
              <a:ext cx="2962684" cy="148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Shape 423"/>
            <p:cNvSpPr/>
            <p:nvPr/>
          </p:nvSpPr>
          <p:spPr>
            <a:xfrm>
              <a:off x="232277" y="1503798"/>
              <a:ext cx="2498130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1" sz="20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BANCO DE DADOS</a:t>
              </a:r>
            </a:p>
          </p:txBody>
        </p:sp>
      </p:grpSp>
      <p:grpSp>
        <p:nvGrpSpPr>
          <p:cNvPr id="427" name="Group 427"/>
          <p:cNvGrpSpPr/>
          <p:nvPr/>
        </p:nvGrpSpPr>
        <p:grpSpPr>
          <a:xfrm>
            <a:off x="10828326" y="10267184"/>
            <a:ext cx="2727348" cy="572009"/>
            <a:chOff x="0" y="0"/>
            <a:chExt cx="2727346" cy="572008"/>
          </a:xfrm>
        </p:grpSpPr>
        <p:sp>
          <p:nvSpPr>
            <p:cNvPr id="425" name="Shape 425"/>
            <p:cNvSpPr/>
            <p:nvPr/>
          </p:nvSpPr>
          <p:spPr>
            <a:xfrm>
              <a:off x="0" y="0"/>
              <a:ext cx="2727347" cy="572009"/>
            </a:xfrm>
            <a:prstGeom prst="rect">
              <a:avLst/>
            </a:prstGeom>
            <a:solidFill>
              <a:srgbClr val="E84F6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6" name="Shape 426"/>
            <p:cNvSpPr/>
            <p:nvPr/>
          </p:nvSpPr>
          <p:spPr>
            <a:xfrm>
              <a:off x="121677" y="49466"/>
              <a:ext cx="2474691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1"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CAMADA DE REDE</a:t>
              </a:r>
            </a:p>
          </p:txBody>
        </p:sp>
      </p:grpSp>
      <p:pic>
        <p:nvPicPr>
          <p:cNvPr id="428" name="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 rot="16200000">
            <a:off x="11263913" y="7739660"/>
            <a:ext cx="1851049" cy="159905"/>
          </a:xfrm>
          <a:prstGeom prst="rect">
            <a:avLst/>
          </a:prstGeom>
        </p:spPr>
      </p:pic>
      <p:pic>
        <p:nvPicPr>
          <p:cNvPr id="430" name="pasted-image.pdf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0295301" y="5256025"/>
            <a:ext cx="3793398" cy="9331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3" name="Group 443"/>
          <p:cNvGrpSpPr/>
          <p:nvPr/>
        </p:nvGrpSpPr>
        <p:grpSpPr>
          <a:xfrm>
            <a:off x="7301252" y="9105283"/>
            <a:ext cx="9781495" cy="924006"/>
            <a:chOff x="0" y="0"/>
            <a:chExt cx="9781493" cy="924004"/>
          </a:xfrm>
        </p:grpSpPr>
        <p:grpSp>
          <p:nvGrpSpPr>
            <p:cNvPr id="433" name="Group 433"/>
            <p:cNvGrpSpPr/>
            <p:nvPr/>
          </p:nvGrpSpPr>
          <p:grpSpPr>
            <a:xfrm>
              <a:off x="0" y="0"/>
              <a:ext cx="2342481" cy="924005"/>
              <a:chOff x="0" y="0"/>
              <a:chExt cx="2342480" cy="924004"/>
            </a:xfrm>
          </p:grpSpPr>
          <p:sp>
            <p:nvSpPr>
              <p:cNvPr id="431" name="Shape 431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2" name="Shape 432"/>
              <p:cNvSpPr/>
              <p:nvPr/>
            </p:nvSpPr>
            <p:spPr>
              <a:xfrm>
                <a:off x="6945" y="85765"/>
                <a:ext cx="2328590" cy="752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>
                  <a:defRPr b="1" sz="2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USUÁRIOS</a:t>
                </a:r>
              </a:p>
              <a:p>
                <a:pPr>
                  <a:defRPr b="1" sz="2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CENTRALIZADOS</a:t>
                </a:r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2479671" y="0"/>
              <a:ext cx="2342481" cy="924005"/>
              <a:chOff x="0" y="0"/>
              <a:chExt cx="2342480" cy="924004"/>
            </a:xfrm>
          </p:grpSpPr>
          <p:sp>
            <p:nvSpPr>
              <p:cNvPr id="434" name="Shape 434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733598" y="238165"/>
                <a:ext cx="875284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lnSpc>
                    <a:spcPct val="120000"/>
                  </a:lnSpc>
                  <a:defRPr b="1" sz="2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LOGS</a:t>
                </a:r>
              </a:p>
            </p:txBody>
          </p:sp>
        </p:grpSp>
        <p:grpSp>
          <p:nvGrpSpPr>
            <p:cNvPr id="439" name="Group 439"/>
            <p:cNvGrpSpPr/>
            <p:nvPr/>
          </p:nvGrpSpPr>
          <p:grpSpPr>
            <a:xfrm>
              <a:off x="4959343" y="0"/>
              <a:ext cx="2342481" cy="924005"/>
              <a:chOff x="0" y="0"/>
              <a:chExt cx="2342480" cy="924004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380875" y="238165"/>
                <a:ext cx="1580730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lnSpc>
                    <a:spcPct val="120000"/>
                  </a:lnSpc>
                  <a:defRPr b="1" sz="2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CONTROLE</a:t>
                </a:r>
              </a:p>
            </p:txBody>
          </p:sp>
        </p:grpSp>
        <p:grpSp>
          <p:nvGrpSpPr>
            <p:cNvPr id="442" name="Group 442"/>
            <p:cNvGrpSpPr/>
            <p:nvPr/>
          </p:nvGrpSpPr>
          <p:grpSpPr>
            <a:xfrm>
              <a:off x="7439013" y="0"/>
              <a:ext cx="2342481" cy="924005"/>
              <a:chOff x="0" y="0"/>
              <a:chExt cx="2342480" cy="924004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0" y="0"/>
                <a:ext cx="2342481" cy="92400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811299" y="238165"/>
                <a:ext cx="719882" cy="447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lnSpc>
                    <a:spcPct val="120000"/>
                  </a:lnSpc>
                  <a:defRPr b="1" sz="2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FILA</a:t>
                </a:r>
              </a:p>
            </p:txBody>
          </p:sp>
        </p:grpSp>
      </p:grpSp>
      <p:pic>
        <p:nvPicPr>
          <p:cNvPr id="444" name=""/>
          <p:cNvPicPr>
            <a:picLocks noChangeAspect="0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991204" y="8708194"/>
            <a:ext cx="10427174" cy="1838022"/>
          </a:xfrm>
          <a:prstGeom prst="rect">
            <a:avLst/>
          </a:prstGeom>
        </p:spPr>
      </p:pic>
      <p:grpSp>
        <p:nvGrpSpPr>
          <p:cNvPr id="452" name="Group 452"/>
          <p:cNvGrpSpPr/>
          <p:nvPr/>
        </p:nvGrpSpPr>
        <p:grpSpPr>
          <a:xfrm>
            <a:off x="11123606" y="10880545"/>
            <a:ext cx="2162370" cy="432523"/>
            <a:chOff x="-82514" y="-12700"/>
            <a:chExt cx="2162368" cy="432522"/>
          </a:xfrm>
        </p:grpSpPr>
        <p:pic>
          <p:nvPicPr>
            <p:cNvPr id="446" name=""/>
            <p:cNvPicPr>
              <a:picLocks noChangeAspect="0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16200000">
              <a:off x="-211093" y="126214"/>
              <a:ext cx="422186" cy="165030"/>
            </a:xfrm>
            <a:prstGeom prst="rect">
              <a:avLst/>
            </a:prstGeom>
            <a:effectLst/>
          </p:spPr>
        </p:pic>
        <p:pic>
          <p:nvPicPr>
            <p:cNvPr id="448" name=""/>
            <p:cNvPicPr>
              <a:picLocks noChangeAspect="0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16200000">
              <a:off x="1786246" y="126214"/>
              <a:ext cx="422187" cy="165030"/>
            </a:xfrm>
            <a:prstGeom prst="rect">
              <a:avLst/>
            </a:prstGeom>
            <a:effectLst/>
          </p:spPr>
        </p:pic>
        <p:pic>
          <p:nvPicPr>
            <p:cNvPr id="450" name=""/>
            <p:cNvPicPr>
              <a:picLocks noChangeAspect="0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 rot="16200000">
              <a:off x="800367" y="115878"/>
              <a:ext cx="422186" cy="165030"/>
            </a:xfrm>
            <a:prstGeom prst="rect">
              <a:avLst/>
            </a:prstGeom>
            <a:effectLst/>
          </p:spPr>
        </p:pic>
      </p:grpSp>
      <p:grpSp>
        <p:nvGrpSpPr>
          <p:cNvPr id="455" name="Group 455"/>
          <p:cNvGrpSpPr/>
          <p:nvPr/>
        </p:nvGrpSpPr>
        <p:grpSpPr>
          <a:xfrm>
            <a:off x="11679079" y="7425108"/>
            <a:ext cx="1961788" cy="1025841"/>
            <a:chOff x="0" y="0"/>
            <a:chExt cx="1961787" cy="1025840"/>
          </a:xfrm>
        </p:grpSpPr>
        <p:pic>
          <p:nvPicPr>
            <p:cNvPr id="453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0"/>
              <a:ext cx="1025841" cy="1025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Shape 454"/>
            <p:cNvSpPr/>
            <p:nvPr/>
          </p:nvSpPr>
          <p:spPr>
            <a:xfrm>
              <a:off x="1152980" y="310885"/>
              <a:ext cx="808808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1" sz="20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API'S</a:t>
              </a:r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4047073" y="5632351"/>
            <a:ext cx="1920866" cy="1142201"/>
            <a:chOff x="0" y="0"/>
            <a:chExt cx="1920865" cy="1142200"/>
          </a:xfrm>
        </p:grpSpPr>
        <p:sp>
          <p:nvSpPr>
            <p:cNvPr id="456" name="Shape 456"/>
            <p:cNvSpPr/>
            <p:nvPr/>
          </p:nvSpPr>
          <p:spPr>
            <a:xfrm>
              <a:off x="0" y="770725"/>
              <a:ext cx="1920866" cy="371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COLLAB</a:t>
              </a:r>
            </a:p>
          </p:txBody>
        </p:sp>
        <p:pic>
          <p:nvPicPr>
            <p:cNvPr id="457" name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79432" y="0"/>
              <a:ext cx="762001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1" name="Group 461"/>
          <p:cNvGrpSpPr/>
          <p:nvPr/>
        </p:nvGrpSpPr>
        <p:grpSpPr>
          <a:xfrm>
            <a:off x="19615624" y="2885995"/>
            <a:ext cx="3246946" cy="2303995"/>
            <a:chOff x="0" y="0"/>
            <a:chExt cx="3246945" cy="2303994"/>
          </a:xfrm>
        </p:grpSpPr>
        <p:sp>
          <p:nvSpPr>
            <p:cNvPr id="459" name="Shape 459"/>
            <p:cNvSpPr/>
            <p:nvPr/>
          </p:nvSpPr>
          <p:spPr>
            <a:xfrm>
              <a:off x="0" y="560919"/>
              <a:ext cx="3246946" cy="1743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114300" indent="-114300" algn="l">
                <a:buSzPct val="75000"/>
                <a:buChar char="-"/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MONITOR</a:t>
              </a:r>
            </a:p>
            <a:p>
              <a:pPr marL="114300" indent="-114300" algn="l">
                <a:buSzPct val="75000"/>
                <a:buChar char="-"/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MANAGER</a:t>
              </a:r>
            </a:p>
            <a:p>
              <a:pPr marL="114300" indent="-114300" algn="l">
                <a:buSzPct val="75000"/>
                <a:buChar char="-"/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COMMAND PROC. MANAGER</a:t>
              </a:r>
            </a:p>
            <a:p>
              <a:pPr marL="114300" indent="-114300" algn="l">
                <a:buSzPct val="75000"/>
                <a:buChar char="-"/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SERVICE AGENDA MANAGER</a:t>
              </a:r>
            </a:p>
            <a:p>
              <a:pPr marL="114300" indent="-114300" algn="l">
                <a:buSzPct val="75000"/>
                <a:buChar char="-"/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FDS EXPLORER</a:t>
              </a:r>
            </a:p>
            <a:p>
              <a:pPr marL="114300" indent="-114300" algn="l">
                <a:buSzPct val="75000"/>
                <a:buChar char="-"/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JQW MONITOR</a:t>
              </a:r>
            </a:p>
            <a:p>
              <a:pPr marL="114300" indent="-114300" algn="l">
                <a:buSzPct val="75000"/>
                <a:buChar char="-"/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WEB</a:t>
              </a:r>
            </a:p>
          </p:txBody>
        </p:sp>
        <p:sp>
          <p:nvSpPr>
            <p:cNvPr id="460" name="Shape 460"/>
            <p:cNvSpPr/>
            <p:nvPr/>
          </p:nvSpPr>
          <p:spPr>
            <a:xfrm>
              <a:off x="0" y="0"/>
              <a:ext cx="3246946" cy="523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b="1" sz="2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 MAIS</a:t>
              </a:r>
            </a:p>
          </p:txBody>
        </p:sp>
      </p:grpSp>
      <p:pic>
        <p:nvPicPr>
          <p:cNvPr id="462" name=""/>
          <p:cNvPicPr>
            <a:picLocks noChangeAspect="0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341488" y="2060208"/>
            <a:ext cx="21701024" cy="5306676"/>
          </a:xfrm>
          <a:prstGeom prst="rect">
            <a:avLst/>
          </a:prstGeom>
        </p:spPr>
      </p:pic>
      <p:grpSp>
        <p:nvGrpSpPr>
          <p:cNvPr id="468" name="Group 468"/>
          <p:cNvGrpSpPr/>
          <p:nvPr/>
        </p:nvGrpSpPr>
        <p:grpSpPr>
          <a:xfrm>
            <a:off x="2765355" y="2594262"/>
            <a:ext cx="1658275" cy="2159830"/>
            <a:chOff x="0" y="0"/>
            <a:chExt cx="1658273" cy="2159828"/>
          </a:xfrm>
        </p:grpSpPr>
        <p:sp>
          <p:nvSpPr>
            <p:cNvPr id="464" name="Shape 464"/>
            <p:cNvSpPr/>
            <p:nvPr/>
          </p:nvSpPr>
          <p:spPr>
            <a:xfrm>
              <a:off x="0" y="1559753"/>
              <a:ext cx="1658274" cy="600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15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CLOUD FILE PUBLISHER</a:t>
              </a:r>
            </a:p>
          </p:txBody>
        </p:sp>
        <p:grpSp>
          <p:nvGrpSpPr>
            <p:cNvPr id="467" name="Group 467"/>
            <p:cNvGrpSpPr/>
            <p:nvPr/>
          </p:nvGrpSpPr>
          <p:grpSpPr>
            <a:xfrm>
              <a:off x="81079" y="0"/>
              <a:ext cx="1496116" cy="1496115"/>
              <a:chOff x="0" y="0"/>
              <a:chExt cx="1496114" cy="1496114"/>
            </a:xfrm>
          </p:grpSpPr>
          <p:pic>
            <p:nvPicPr>
              <p:cNvPr id="465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496115" cy="14961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6" name="pasted-image.pdf"/>
              <p:cNvPicPr>
                <a:picLocks noChangeAspect="1"/>
              </p:cNvPicPr>
              <p:nvPr/>
            </p:nvPicPr>
            <p:blipFill>
              <a:blip r:embed="rId30">
                <a:extLst/>
              </a:blip>
              <a:stretch>
                <a:fillRect/>
              </a:stretch>
            </p:blipFill>
            <p:spPr>
              <a:xfrm>
                <a:off x="772477" y="427709"/>
                <a:ext cx="380066" cy="3800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71" name="Group 471"/>
          <p:cNvGrpSpPr/>
          <p:nvPr/>
        </p:nvGrpSpPr>
        <p:grpSpPr>
          <a:xfrm>
            <a:off x="14270335" y="11503567"/>
            <a:ext cx="3368899" cy="1951475"/>
            <a:chOff x="-186822" y="0"/>
            <a:chExt cx="3368898" cy="1951473"/>
          </a:xfrm>
        </p:grpSpPr>
        <p:pic>
          <p:nvPicPr>
            <p:cNvPr id="469" name="pasted-image.pdf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0" y="0"/>
              <a:ext cx="2962684" cy="148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0" name="Shape 470"/>
            <p:cNvSpPr/>
            <p:nvPr/>
          </p:nvSpPr>
          <p:spPr>
            <a:xfrm>
              <a:off x="-186823" y="1503798"/>
              <a:ext cx="3368899" cy="447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lnSpc>
                  <a:spcPct val="120000"/>
                </a:lnSpc>
                <a:defRPr b="1" sz="2000">
                  <a:solidFill>
                    <a:srgbClr val="4343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STORAGE DISK SYSTEMS</a:t>
              </a:r>
            </a:p>
          </p:txBody>
        </p:sp>
      </p:grpSp>
      <p:pic>
        <p:nvPicPr>
          <p:cNvPr id="472" name=""/>
          <p:cNvPicPr>
            <a:picLocks noChangeAspect="0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6936478" y="11351167"/>
            <a:ext cx="10536626" cy="101601"/>
          </a:xfrm>
          <a:prstGeom prst="rect">
            <a:avLst/>
          </a:prstGeom>
        </p:spPr>
      </p:pic>
      <p:grpSp>
        <p:nvGrpSpPr>
          <p:cNvPr id="477" name="Group 477"/>
          <p:cNvGrpSpPr/>
          <p:nvPr/>
        </p:nvGrpSpPr>
        <p:grpSpPr>
          <a:xfrm>
            <a:off x="19577952" y="5336468"/>
            <a:ext cx="3038029" cy="1328739"/>
            <a:chOff x="0" y="0"/>
            <a:chExt cx="3038028" cy="1328738"/>
          </a:xfrm>
        </p:grpSpPr>
        <p:sp>
          <p:nvSpPr>
            <p:cNvPr id="474" name="Shape 474"/>
            <p:cNvSpPr/>
            <p:nvPr/>
          </p:nvSpPr>
          <p:spPr>
            <a:xfrm>
              <a:off x="0" y="0"/>
              <a:ext cx="3038029" cy="1328739"/>
            </a:xfrm>
            <a:prstGeom prst="rect">
              <a:avLst/>
            </a:prstGeom>
            <a:gradFill flip="none" rotWithShape="1">
              <a:gsLst>
                <a:gs pos="0">
                  <a:srgbClr val="777777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5" name="Shape 475"/>
            <p:cNvSpPr/>
            <p:nvPr/>
          </p:nvSpPr>
          <p:spPr>
            <a:xfrm>
              <a:off x="37672" y="148431"/>
              <a:ext cx="2962684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152400" indent="-152400" algn="l">
                <a:buSzPct val="75000"/>
                <a:buChar char="-"/>
                <a:defRPr b="1" sz="15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API APLICAÇÕES</a:t>
              </a:r>
            </a:p>
            <a:p>
              <a:pPr marL="152400" indent="-152400" algn="l">
                <a:buSzPct val="75000"/>
                <a:buChar char="-"/>
                <a:defRPr b="1" sz="15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API GERÊNCIA</a:t>
              </a:r>
            </a:p>
            <a:p>
              <a:pPr marL="152400" indent="-152400" algn="l">
                <a:buSzPct val="75000"/>
                <a:buChar char="-"/>
                <a:defRPr b="1" sz="15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API JAVA, C/C++, OCX, PHP, WEB SERVICE</a:t>
              </a:r>
            </a:p>
          </p:txBody>
        </p:sp>
        <p:pic>
          <p:nvPicPr>
            <p:cNvPr id="476" name="pasted-image.pdf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2494922" y="40099"/>
              <a:ext cx="499064" cy="4990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